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69"/>
  </p:notesMasterIdLst>
  <p:handoutMasterIdLst>
    <p:handoutMasterId r:id="rId70"/>
  </p:handoutMasterIdLst>
  <p:sldIdLst>
    <p:sldId id="256" r:id="rId5"/>
    <p:sldId id="269" r:id="rId6"/>
    <p:sldId id="410" r:id="rId7"/>
    <p:sldId id="411" r:id="rId8"/>
    <p:sldId id="662" r:id="rId9"/>
    <p:sldId id="756" r:id="rId10"/>
    <p:sldId id="757" r:id="rId11"/>
    <p:sldId id="766" r:id="rId12"/>
    <p:sldId id="758" r:id="rId13"/>
    <p:sldId id="759" r:id="rId14"/>
    <p:sldId id="760" r:id="rId15"/>
    <p:sldId id="761" r:id="rId16"/>
    <p:sldId id="762" r:id="rId17"/>
    <p:sldId id="763" r:id="rId18"/>
    <p:sldId id="764" r:id="rId19"/>
    <p:sldId id="765" r:id="rId20"/>
    <p:sldId id="525" r:id="rId21"/>
    <p:sldId id="538" r:id="rId22"/>
    <p:sldId id="526" r:id="rId23"/>
    <p:sldId id="527" r:id="rId24"/>
    <p:sldId id="539" r:id="rId25"/>
    <p:sldId id="540" r:id="rId26"/>
    <p:sldId id="528" r:id="rId27"/>
    <p:sldId id="529" r:id="rId28"/>
    <p:sldId id="530" r:id="rId29"/>
    <p:sldId id="531" r:id="rId30"/>
    <p:sldId id="532" r:id="rId31"/>
    <p:sldId id="541" r:id="rId32"/>
    <p:sldId id="542" r:id="rId33"/>
    <p:sldId id="543" r:id="rId34"/>
    <p:sldId id="544" r:id="rId35"/>
    <p:sldId id="545" r:id="rId36"/>
    <p:sldId id="546" r:id="rId37"/>
    <p:sldId id="547" r:id="rId38"/>
    <p:sldId id="548" r:id="rId39"/>
    <p:sldId id="549" r:id="rId40"/>
    <p:sldId id="550" r:id="rId41"/>
    <p:sldId id="551" r:id="rId42"/>
    <p:sldId id="552" r:id="rId43"/>
    <p:sldId id="671" r:id="rId44"/>
    <p:sldId id="754" r:id="rId45"/>
    <p:sldId id="672" r:id="rId46"/>
    <p:sldId id="275" r:id="rId47"/>
    <p:sldId id="673" r:id="rId48"/>
    <p:sldId id="674" r:id="rId49"/>
    <p:sldId id="679" r:id="rId50"/>
    <p:sldId id="677" r:id="rId51"/>
    <p:sldId id="680" r:id="rId52"/>
    <p:sldId id="675" r:id="rId53"/>
    <p:sldId id="676" r:id="rId54"/>
    <p:sldId id="263" r:id="rId55"/>
    <p:sldId id="276" r:id="rId56"/>
    <p:sldId id="264" r:id="rId57"/>
    <p:sldId id="265" r:id="rId58"/>
    <p:sldId id="266" r:id="rId59"/>
    <p:sldId id="267" r:id="rId60"/>
    <p:sldId id="268" r:id="rId61"/>
    <p:sldId id="755" r:id="rId62"/>
    <p:sldId id="270" r:id="rId63"/>
    <p:sldId id="277" r:id="rId64"/>
    <p:sldId id="271" r:id="rId65"/>
    <p:sldId id="304" r:id="rId66"/>
    <p:sldId id="260" r:id="rId67"/>
    <p:sldId id="753" r:id="rId68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7A607-77B5-4A1E-B891-206BAA4F9F24}" v="59" dt="2023-11-10T07:43:32.817"/>
    <p1510:client id="{42456E38-3148-4C45-A297-EA138B518DE5}" v="4" dt="2023-11-10T06:44:48.2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2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арина Барулина" userId="3f69187e786b41da" providerId="LiveId" clId="{22A7A607-77B5-4A1E-B891-206BAA4F9F24}"/>
    <pc:docChg chg="undo custSel addSld delSld modSld">
      <pc:chgData name="Марина Барулина" userId="3f69187e786b41da" providerId="LiveId" clId="{22A7A607-77B5-4A1E-B891-206BAA4F9F24}" dt="2023-11-10T07:43:33.926" v="316" actId="1076"/>
      <pc:docMkLst>
        <pc:docMk/>
      </pc:docMkLst>
      <pc:sldChg chg="modSp mod">
        <pc:chgData name="Марина Барулина" userId="3f69187e786b41da" providerId="LiveId" clId="{22A7A607-77B5-4A1E-B891-206BAA4F9F24}" dt="2023-11-10T07:02:30.519" v="30" actId="20577"/>
        <pc:sldMkLst>
          <pc:docMk/>
          <pc:sldMk cId="1487700712" sldId="256"/>
        </pc:sldMkLst>
        <pc:spChg chg="mod">
          <ac:chgData name="Марина Барулина" userId="3f69187e786b41da" providerId="LiveId" clId="{22A7A607-77B5-4A1E-B891-206BAA4F9F24}" dt="2023-11-10T07:02:30.519" v="30" actId="20577"/>
          <ac:spMkLst>
            <pc:docMk/>
            <pc:sldMk cId="1487700712" sldId="256"/>
            <ac:spMk id="3" creationId="{48B6CF59-4E5B-494D-A2F7-97ADD01E6497}"/>
          </ac:spMkLst>
        </pc:spChg>
      </pc:sldChg>
      <pc:sldChg chg="delSp add del mod">
        <pc:chgData name="Марина Барулина" userId="3f69187e786b41da" providerId="LiveId" clId="{22A7A607-77B5-4A1E-B891-206BAA4F9F24}" dt="2023-11-10T07:15:25.447" v="75" actId="47"/>
        <pc:sldMkLst>
          <pc:docMk/>
          <pc:sldMk cId="2077580976" sldId="258"/>
        </pc:sldMkLst>
        <pc:spChg chg="del">
          <ac:chgData name="Марина Барулина" userId="3f69187e786b41da" providerId="LiveId" clId="{22A7A607-77B5-4A1E-B891-206BAA4F9F24}" dt="2023-11-10T07:15:10.911" v="72" actId="21"/>
          <ac:spMkLst>
            <pc:docMk/>
            <pc:sldMk cId="2077580976" sldId="258"/>
            <ac:spMk id="13" creationId="{DA2957C5-3474-41E7-B2E8-A4D756B5D082}"/>
          </ac:spMkLst>
        </pc:spChg>
        <pc:picChg chg="del">
          <ac:chgData name="Марина Барулина" userId="3f69187e786b41da" providerId="LiveId" clId="{22A7A607-77B5-4A1E-B891-206BAA4F9F24}" dt="2023-11-10T07:15:10.911" v="72" actId="21"/>
          <ac:picMkLst>
            <pc:docMk/>
            <pc:sldMk cId="2077580976" sldId="258"/>
            <ac:picMk id="2" creationId="{80DFB85C-7E8B-48F5-BD22-9323167A8463}"/>
          </ac:picMkLst>
        </pc:picChg>
      </pc:sldChg>
      <pc:sldChg chg="addSp modSp add del mod setBg">
        <pc:chgData name="Марина Барулина" userId="3f69187e786b41da" providerId="LiveId" clId="{22A7A607-77B5-4A1E-B891-206BAA4F9F24}" dt="2023-11-10T07:37:14.275" v="244" actId="47"/>
        <pc:sldMkLst>
          <pc:docMk/>
          <pc:sldMk cId="2915648075" sldId="259"/>
        </pc:sldMkLst>
        <pc:spChg chg="mod">
          <ac:chgData name="Марина Барулина" userId="3f69187e786b41da" providerId="LiveId" clId="{22A7A607-77B5-4A1E-B891-206BAA4F9F24}" dt="2023-11-10T07:37:01.727" v="239" actId="21"/>
          <ac:spMkLst>
            <pc:docMk/>
            <pc:sldMk cId="2915648075" sldId="259"/>
            <ac:spMk id="13" creationId="{DA2957C5-3474-41E7-B2E8-A4D756B5D082}"/>
          </ac:spMkLst>
        </pc:spChg>
        <pc:spChg chg="add">
          <ac:chgData name="Марина Барулина" userId="3f69187e786b41da" providerId="LiveId" clId="{22A7A607-77B5-4A1E-B891-206BAA4F9F24}" dt="2023-11-10T07:15:28.592" v="76" actId="26606"/>
          <ac:spMkLst>
            <pc:docMk/>
            <pc:sldMk cId="2915648075" sldId="259"/>
            <ac:spMk id="18" creationId="{D70130DC-F780-43D2-B26A-92EACD78951B}"/>
          </ac:spMkLst>
        </pc:spChg>
        <pc:spChg chg="add">
          <ac:chgData name="Марина Барулина" userId="3f69187e786b41da" providerId="LiveId" clId="{22A7A607-77B5-4A1E-B891-206BAA4F9F24}" dt="2023-11-10T07:15:28.592" v="76" actId="26606"/>
          <ac:spMkLst>
            <pc:docMk/>
            <pc:sldMk cId="2915648075" sldId="259"/>
            <ac:spMk id="20" creationId="{17676E0E-5B44-4166-8EDD-CFDBAC622C26}"/>
          </ac:spMkLst>
        </pc:spChg>
      </pc:sldChg>
      <pc:sldChg chg="delSp modSp add del mod">
        <pc:chgData name="Марина Барулина" userId="3f69187e786b41da" providerId="LiveId" clId="{22A7A607-77B5-4A1E-B891-206BAA4F9F24}" dt="2023-11-10T07:17:31.875" v="107" actId="47"/>
        <pc:sldMkLst>
          <pc:docMk/>
          <pc:sldMk cId="1708027018" sldId="261"/>
        </pc:sldMkLst>
        <pc:spChg chg="del">
          <ac:chgData name="Марина Барулина" userId="3f69187e786b41da" providerId="LiveId" clId="{22A7A607-77B5-4A1E-B891-206BAA4F9F24}" dt="2023-11-10T07:17:26.749" v="104" actId="21"/>
          <ac:spMkLst>
            <pc:docMk/>
            <pc:sldMk cId="1708027018" sldId="261"/>
            <ac:spMk id="2" creationId="{30C9CDAD-4F41-49C8-AAAE-78C3A76228AB}"/>
          </ac:spMkLst>
        </pc:spChg>
        <pc:spChg chg="del mod">
          <ac:chgData name="Марина Барулина" userId="3f69187e786b41da" providerId="LiveId" clId="{22A7A607-77B5-4A1E-B891-206BAA4F9F24}" dt="2023-11-10T07:17:21.633" v="102" actId="21"/>
          <ac:spMkLst>
            <pc:docMk/>
            <pc:sldMk cId="1708027018" sldId="261"/>
            <ac:spMk id="13" creationId="{DA2957C5-3474-41E7-B2E8-A4D756B5D082}"/>
          </ac:spMkLst>
        </pc:spChg>
        <pc:picChg chg="del">
          <ac:chgData name="Марина Барулина" userId="3f69187e786b41da" providerId="LiveId" clId="{22A7A607-77B5-4A1E-B891-206BAA4F9F24}" dt="2023-11-10T07:17:21.633" v="102" actId="21"/>
          <ac:picMkLst>
            <pc:docMk/>
            <pc:sldMk cId="1708027018" sldId="261"/>
            <ac:picMk id="3" creationId="{77595E71-0C2D-41FB-9D4F-098E6387CA2E}"/>
          </ac:picMkLst>
        </pc:picChg>
      </pc:sldChg>
      <pc:sldChg chg="delSp add del mod">
        <pc:chgData name="Марина Барулина" userId="3f69187e786b41da" providerId="LiveId" clId="{22A7A607-77B5-4A1E-B891-206BAA4F9F24}" dt="2023-11-10T07:22:57.861" v="191" actId="47"/>
        <pc:sldMkLst>
          <pc:docMk/>
          <pc:sldMk cId="73285803" sldId="262"/>
        </pc:sldMkLst>
        <pc:spChg chg="del">
          <ac:chgData name="Марина Барулина" userId="3f69187e786b41da" providerId="LiveId" clId="{22A7A607-77B5-4A1E-B891-206BAA4F9F24}" dt="2023-11-10T07:22:51.740" v="188" actId="21"/>
          <ac:spMkLst>
            <pc:docMk/>
            <pc:sldMk cId="73285803" sldId="262"/>
            <ac:spMk id="2" creationId="{24893DAF-FA8A-4C4F-A814-E0065A95CA31}"/>
          </ac:spMkLst>
        </pc:spChg>
        <pc:spChg chg="del">
          <ac:chgData name="Марина Барулина" userId="3f69187e786b41da" providerId="LiveId" clId="{22A7A607-77B5-4A1E-B891-206BAA4F9F24}" dt="2023-11-10T07:22:51.740" v="188" actId="21"/>
          <ac:spMkLst>
            <pc:docMk/>
            <pc:sldMk cId="73285803" sldId="262"/>
            <ac:spMk id="5" creationId="{151DCCD0-6C00-4741-B0C0-66414CF191C0}"/>
          </ac:spMkLst>
        </pc:spChg>
        <pc:picChg chg="del">
          <ac:chgData name="Марина Барулина" userId="3f69187e786b41da" providerId="LiveId" clId="{22A7A607-77B5-4A1E-B891-206BAA4F9F24}" dt="2023-11-10T07:22:51.740" v="188" actId="21"/>
          <ac:picMkLst>
            <pc:docMk/>
            <pc:sldMk cId="73285803" sldId="262"/>
            <ac:picMk id="4" creationId="{A67DBBCF-B6A3-4B81-8402-48FAAD51DD88}"/>
          </ac:picMkLst>
        </pc:picChg>
      </pc:sldChg>
      <pc:sldChg chg="modSp add mod">
        <pc:chgData name="Марина Барулина" userId="3f69187e786b41da" providerId="LiveId" clId="{22A7A607-77B5-4A1E-B891-206BAA4F9F24}" dt="2023-11-10T07:12:44.006" v="37" actId="27636"/>
        <pc:sldMkLst>
          <pc:docMk/>
          <pc:sldMk cId="273702974" sldId="263"/>
        </pc:sldMkLst>
        <pc:spChg chg="mod">
          <ac:chgData name="Марина Барулина" userId="3f69187e786b41da" providerId="LiveId" clId="{22A7A607-77B5-4A1E-B891-206BAA4F9F24}" dt="2023-11-10T07:12:44.006" v="37" actId="27636"/>
          <ac:spMkLst>
            <pc:docMk/>
            <pc:sldMk cId="273702974" sldId="263"/>
            <ac:spMk id="2" creationId="{00000000-0000-0000-0000-000000000000}"/>
          </ac:spMkLst>
        </pc:spChg>
      </pc:sldChg>
      <pc:sldChg chg="modSp add">
        <pc:chgData name="Марина Барулина" userId="3f69187e786b41da" providerId="LiveId" clId="{22A7A607-77B5-4A1E-B891-206BAA4F9F24}" dt="2023-11-10T07:19:28.281" v="126" actId="1076"/>
        <pc:sldMkLst>
          <pc:docMk/>
          <pc:sldMk cId="2144409302" sldId="264"/>
        </pc:sldMkLst>
        <pc:picChg chg="mod">
          <ac:chgData name="Марина Барулина" userId="3f69187e786b41da" providerId="LiveId" clId="{22A7A607-77B5-4A1E-B891-206BAA4F9F24}" dt="2023-11-10T07:19:11.009" v="120" actId="14100"/>
          <ac:picMkLst>
            <pc:docMk/>
            <pc:sldMk cId="2144409302" sldId="264"/>
            <ac:picMk id="8194" creationId="{00000000-0000-0000-0000-000000000000}"/>
          </ac:picMkLst>
        </pc:picChg>
        <pc:picChg chg="mod">
          <ac:chgData name="Марина Барулина" userId="3f69187e786b41da" providerId="LiveId" clId="{22A7A607-77B5-4A1E-B891-206BAA4F9F24}" dt="2023-11-10T07:19:15.225" v="122" actId="1076"/>
          <ac:picMkLst>
            <pc:docMk/>
            <pc:sldMk cId="2144409302" sldId="264"/>
            <ac:picMk id="8195" creationId="{00000000-0000-0000-0000-000000000000}"/>
          </ac:picMkLst>
        </pc:picChg>
        <pc:picChg chg="mod">
          <ac:chgData name="Марина Барулина" userId="3f69187e786b41da" providerId="LiveId" clId="{22A7A607-77B5-4A1E-B891-206BAA4F9F24}" dt="2023-11-10T07:19:20.743" v="124" actId="1076"/>
          <ac:picMkLst>
            <pc:docMk/>
            <pc:sldMk cId="2144409302" sldId="264"/>
            <ac:picMk id="8196" creationId="{00000000-0000-0000-0000-000000000000}"/>
          </ac:picMkLst>
        </pc:picChg>
        <pc:picChg chg="mod">
          <ac:chgData name="Марина Барулина" userId="3f69187e786b41da" providerId="LiveId" clId="{22A7A607-77B5-4A1E-B891-206BAA4F9F24}" dt="2023-11-10T07:19:28.281" v="126" actId="1076"/>
          <ac:picMkLst>
            <pc:docMk/>
            <pc:sldMk cId="2144409302" sldId="264"/>
            <ac:picMk id="8197" creationId="{00000000-0000-0000-0000-000000000000}"/>
          </ac:picMkLst>
        </pc:picChg>
      </pc:sldChg>
      <pc:sldChg chg="modSp add">
        <pc:chgData name="Марина Барулина" userId="3f69187e786b41da" providerId="LiveId" clId="{22A7A607-77B5-4A1E-B891-206BAA4F9F24}" dt="2023-11-10T07:19:35.031" v="127" actId="1076"/>
        <pc:sldMkLst>
          <pc:docMk/>
          <pc:sldMk cId="2099059883" sldId="265"/>
        </pc:sldMkLst>
        <pc:picChg chg="mod">
          <ac:chgData name="Марина Барулина" userId="3f69187e786b41da" providerId="LiveId" clId="{22A7A607-77B5-4A1E-B891-206BAA4F9F24}" dt="2023-11-10T07:19:35.031" v="127" actId="1076"/>
          <ac:picMkLst>
            <pc:docMk/>
            <pc:sldMk cId="2099059883" sldId="265"/>
            <ac:picMk id="9218" creationId="{00000000-0000-0000-0000-000000000000}"/>
          </ac:picMkLst>
        </pc:picChg>
      </pc:sldChg>
      <pc:sldChg chg="add">
        <pc:chgData name="Марина Барулина" userId="3f69187e786b41da" providerId="LiveId" clId="{22A7A607-77B5-4A1E-B891-206BAA4F9F24}" dt="2023-11-10T07:12:43.895" v="32"/>
        <pc:sldMkLst>
          <pc:docMk/>
          <pc:sldMk cId="92264855" sldId="266"/>
        </pc:sldMkLst>
      </pc:sldChg>
      <pc:sldChg chg="modSp add mod">
        <pc:chgData name="Марина Барулина" userId="3f69187e786b41da" providerId="LiveId" clId="{22A7A607-77B5-4A1E-B891-206BAA4F9F24}" dt="2023-11-10T07:19:45.833" v="128" actId="1076"/>
        <pc:sldMkLst>
          <pc:docMk/>
          <pc:sldMk cId="3632409960" sldId="267"/>
        </pc:sldMkLst>
        <pc:spChg chg="mod">
          <ac:chgData name="Марина Барулина" userId="3f69187e786b41da" providerId="LiveId" clId="{22A7A607-77B5-4A1E-B891-206BAA4F9F24}" dt="2023-11-10T07:12:44.013" v="39" actId="27636"/>
          <ac:spMkLst>
            <pc:docMk/>
            <pc:sldMk cId="3632409960" sldId="267"/>
            <ac:spMk id="2" creationId="{00000000-0000-0000-0000-000000000000}"/>
          </ac:spMkLst>
        </pc:spChg>
        <pc:spChg chg="mod">
          <ac:chgData name="Марина Барулина" userId="3f69187e786b41da" providerId="LiveId" clId="{22A7A607-77B5-4A1E-B891-206BAA4F9F24}" dt="2023-11-10T07:19:45.833" v="128" actId="1076"/>
          <ac:spMkLst>
            <pc:docMk/>
            <pc:sldMk cId="3632409960" sldId="267"/>
            <ac:spMk id="4" creationId="{00000000-0000-0000-0000-000000000000}"/>
          </ac:spMkLst>
        </pc:spChg>
        <pc:picChg chg="mod">
          <ac:chgData name="Марина Барулина" userId="3f69187e786b41da" providerId="LiveId" clId="{22A7A607-77B5-4A1E-B891-206BAA4F9F24}" dt="2023-11-10T07:19:45.833" v="128" actId="1076"/>
          <ac:picMkLst>
            <pc:docMk/>
            <pc:sldMk cId="3632409960" sldId="267"/>
            <ac:picMk id="11266" creationId="{00000000-0000-0000-0000-000000000000}"/>
          </ac:picMkLst>
        </pc:picChg>
        <pc:picChg chg="mod">
          <ac:chgData name="Марина Барулина" userId="3f69187e786b41da" providerId="LiveId" clId="{22A7A607-77B5-4A1E-B891-206BAA4F9F24}" dt="2023-11-10T07:19:45.833" v="128" actId="1076"/>
          <ac:picMkLst>
            <pc:docMk/>
            <pc:sldMk cId="3632409960" sldId="267"/>
            <ac:picMk id="11267" creationId="{00000000-0000-0000-0000-000000000000}"/>
          </ac:picMkLst>
        </pc:picChg>
        <pc:picChg chg="mod">
          <ac:chgData name="Марина Барулина" userId="3f69187e786b41da" providerId="LiveId" clId="{22A7A607-77B5-4A1E-B891-206BAA4F9F24}" dt="2023-11-10T07:19:45.833" v="128" actId="1076"/>
          <ac:picMkLst>
            <pc:docMk/>
            <pc:sldMk cId="3632409960" sldId="267"/>
            <ac:picMk id="11268" creationId="{00000000-0000-0000-0000-000000000000}"/>
          </ac:picMkLst>
        </pc:picChg>
        <pc:picChg chg="mod">
          <ac:chgData name="Марина Барулина" userId="3f69187e786b41da" providerId="LiveId" clId="{22A7A607-77B5-4A1E-B891-206BAA4F9F24}" dt="2023-11-10T07:19:45.833" v="128" actId="1076"/>
          <ac:picMkLst>
            <pc:docMk/>
            <pc:sldMk cId="3632409960" sldId="267"/>
            <ac:picMk id="11269" creationId="{00000000-0000-0000-0000-000000000000}"/>
          </ac:picMkLst>
        </pc:picChg>
        <pc:picChg chg="mod">
          <ac:chgData name="Марина Барулина" userId="3f69187e786b41da" providerId="LiveId" clId="{22A7A607-77B5-4A1E-B891-206BAA4F9F24}" dt="2023-11-10T07:19:45.833" v="128" actId="1076"/>
          <ac:picMkLst>
            <pc:docMk/>
            <pc:sldMk cId="3632409960" sldId="267"/>
            <ac:picMk id="11270" creationId="{00000000-0000-0000-0000-000000000000}"/>
          </ac:picMkLst>
        </pc:picChg>
      </pc:sldChg>
      <pc:sldChg chg="modSp add">
        <pc:chgData name="Марина Барулина" userId="3f69187e786b41da" providerId="LiveId" clId="{22A7A607-77B5-4A1E-B891-206BAA4F9F24}" dt="2023-11-10T07:19:57.190" v="132" actId="1076"/>
        <pc:sldMkLst>
          <pc:docMk/>
          <pc:sldMk cId="2390673147" sldId="268"/>
        </pc:sldMkLst>
        <pc:spChg chg="mod">
          <ac:chgData name="Марина Барулина" userId="3f69187e786b41da" providerId="LiveId" clId="{22A7A607-77B5-4A1E-B891-206BAA4F9F24}" dt="2023-11-10T07:19:57.190" v="132" actId="1076"/>
          <ac:spMkLst>
            <pc:docMk/>
            <pc:sldMk cId="2390673147" sldId="268"/>
            <ac:spMk id="5" creationId="{00000000-0000-0000-0000-000000000000}"/>
          </ac:spMkLst>
        </pc:spChg>
        <pc:spChg chg="mod">
          <ac:chgData name="Марина Барулина" userId="3f69187e786b41da" providerId="LiveId" clId="{22A7A607-77B5-4A1E-B891-206BAA4F9F24}" dt="2023-11-10T07:19:57.190" v="132" actId="1076"/>
          <ac:spMkLst>
            <pc:docMk/>
            <pc:sldMk cId="2390673147" sldId="268"/>
            <ac:spMk id="10" creationId="{00000000-0000-0000-0000-000000000000}"/>
          </ac:spMkLst>
        </pc:spChg>
        <pc:spChg chg="mod">
          <ac:chgData name="Марина Барулина" userId="3f69187e786b41da" providerId="LiveId" clId="{22A7A607-77B5-4A1E-B891-206BAA4F9F24}" dt="2023-11-10T07:19:57.190" v="132" actId="1076"/>
          <ac:spMkLst>
            <pc:docMk/>
            <pc:sldMk cId="2390673147" sldId="268"/>
            <ac:spMk id="11" creationId="{00000000-0000-0000-0000-000000000000}"/>
          </ac:spMkLst>
        </pc:spChg>
        <pc:spChg chg="mod">
          <ac:chgData name="Марина Барулина" userId="3f69187e786b41da" providerId="LiveId" clId="{22A7A607-77B5-4A1E-B891-206BAA4F9F24}" dt="2023-11-10T07:19:57.190" v="132" actId="1076"/>
          <ac:spMkLst>
            <pc:docMk/>
            <pc:sldMk cId="2390673147" sldId="268"/>
            <ac:spMk id="12" creationId="{00000000-0000-0000-0000-000000000000}"/>
          </ac:spMkLst>
        </pc:spChg>
        <pc:picChg chg="mod">
          <ac:chgData name="Марина Барулина" userId="3f69187e786b41da" providerId="LiveId" clId="{22A7A607-77B5-4A1E-B891-206BAA4F9F24}" dt="2023-11-10T07:19:57.190" v="132" actId="1076"/>
          <ac:picMkLst>
            <pc:docMk/>
            <pc:sldMk cId="2390673147" sldId="268"/>
            <ac:picMk id="12290" creationId="{00000000-0000-0000-0000-000000000000}"/>
          </ac:picMkLst>
        </pc:picChg>
        <pc:picChg chg="mod">
          <ac:chgData name="Марина Барулина" userId="3f69187e786b41da" providerId="LiveId" clId="{22A7A607-77B5-4A1E-B891-206BAA4F9F24}" dt="2023-11-10T07:19:57.190" v="132" actId="1076"/>
          <ac:picMkLst>
            <pc:docMk/>
            <pc:sldMk cId="2390673147" sldId="268"/>
            <ac:picMk id="12291" creationId="{00000000-0000-0000-0000-000000000000}"/>
          </ac:picMkLst>
        </pc:picChg>
        <pc:picChg chg="mod">
          <ac:chgData name="Марина Барулина" userId="3f69187e786b41da" providerId="LiveId" clId="{22A7A607-77B5-4A1E-B891-206BAA4F9F24}" dt="2023-11-10T07:19:56.868" v="131" actId="1076"/>
          <ac:picMkLst>
            <pc:docMk/>
            <pc:sldMk cId="2390673147" sldId="268"/>
            <ac:picMk id="12292" creationId="{00000000-0000-0000-0000-000000000000}"/>
          </ac:picMkLst>
        </pc:picChg>
        <pc:picChg chg="mod">
          <ac:chgData name="Марина Барулина" userId="3f69187e786b41da" providerId="LiveId" clId="{22A7A607-77B5-4A1E-B891-206BAA4F9F24}" dt="2023-11-10T07:19:57.190" v="132" actId="1076"/>
          <ac:picMkLst>
            <pc:docMk/>
            <pc:sldMk cId="2390673147" sldId="268"/>
            <ac:picMk id="12293" creationId="{00000000-0000-0000-0000-000000000000}"/>
          </ac:picMkLst>
        </pc:picChg>
      </pc:sldChg>
      <pc:sldChg chg="modSp add mod">
        <pc:chgData name="Марина Барулина" userId="3f69187e786b41da" providerId="LiveId" clId="{22A7A607-77B5-4A1E-B891-206BAA4F9F24}" dt="2023-11-10T07:20:25.530" v="138" actId="1076"/>
        <pc:sldMkLst>
          <pc:docMk/>
          <pc:sldMk cId="1487195401" sldId="270"/>
        </pc:sldMkLst>
        <pc:spChg chg="mod">
          <ac:chgData name="Марина Барулина" userId="3f69187e786b41da" providerId="LiveId" clId="{22A7A607-77B5-4A1E-B891-206BAA4F9F24}" dt="2023-11-10T07:20:09.706" v="133" actId="1076"/>
          <ac:spMkLst>
            <pc:docMk/>
            <pc:sldMk cId="1487195401" sldId="270"/>
            <ac:spMk id="4" creationId="{00000000-0000-0000-0000-000000000000}"/>
          </ac:spMkLst>
        </pc:spChg>
        <pc:spChg chg="mod">
          <ac:chgData name="Марина Барулина" userId="3f69187e786b41da" providerId="LiveId" clId="{22A7A607-77B5-4A1E-B891-206BAA4F9F24}" dt="2023-11-10T07:20:19.225" v="136" actId="120"/>
          <ac:spMkLst>
            <pc:docMk/>
            <pc:sldMk cId="1487195401" sldId="270"/>
            <ac:spMk id="6" creationId="{00000000-0000-0000-0000-000000000000}"/>
          </ac:spMkLst>
        </pc:spChg>
        <pc:spChg chg="mod">
          <ac:chgData name="Марина Барулина" userId="3f69187e786b41da" providerId="LiveId" clId="{22A7A607-77B5-4A1E-B891-206BAA4F9F24}" dt="2023-11-10T07:20:09.706" v="133" actId="1076"/>
          <ac:spMkLst>
            <pc:docMk/>
            <pc:sldMk cId="1487195401" sldId="270"/>
            <ac:spMk id="9" creationId="{00000000-0000-0000-0000-000000000000}"/>
          </ac:spMkLst>
        </pc:spChg>
        <pc:picChg chg="mod">
          <ac:chgData name="Марина Барулина" userId="3f69187e786b41da" providerId="LiveId" clId="{22A7A607-77B5-4A1E-B891-206BAA4F9F24}" dt="2023-11-10T07:20:25.530" v="138" actId="1076"/>
          <ac:picMkLst>
            <pc:docMk/>
            <pc:sldMk cId="1487195401" sldId="270"/>
            <ac:picMk id="7" creationId="{00000000-0000-0000-0000-000000000000}"/>
          </ac:picMkLst>
        </pc:picChg>
        <pc:picChg chg="mod">
          <ac:chgData name="Марина Барулина" userId="3f69187e786b41da" providerId="LiveId" clId="{22A7A607-77B5-4A1E-B891-206BAA4F9F24}" dt="2023-11-10T07:20:09.706" v="133" actId="1076"/>
          <ac:picMkLst>
            <pc:docMk/>
            <pc:sldMk cId="1487195401" sldId="270"/>
            <ac:picMk id="10" creationId="{00000000-0000-0000-0000-000000000000}"/>
          </ac:picMkLst>
        </pc:picChg>
        <pc:picChg chg="mod">
          <ac:chgData name="Марина Барулина" userId="3f69187e786b41da" providerId="LiveId" clId="{22A7A607-77B5-4A1E-B891-206BAA4F9F24}" dt="2023-11-10T07:20:09.706" v="133" actId="1076"/>
          <ac:picMkLst>
            <pc:docMk/>
            <pc:sldMk cId="1487195401" sldId="270"/>
            <ac:picMk id="14338" creationId="{00000000-0000-0000-0000-000000000000}"/>
          </ac:picMkLst>
        </pc:picChg>
      </pc:sldChg>
      <pc:sldChg chg="modSp add mod">
        <pc:chgData name="Марина Барулина" userId="3f69187e786b41da" providerId="LiveId" clId="{22A7A607-77B5-4A1E-B891-206BAA4F9F24}" dt="2023-11-10T07:20:47.870" v="143" actId="14100"/>
        <pc:sldMkLst>
          <pc:docMk/>
          <pc:sldMk cId="3347365240" sldId="271"/>
        </pc:sldMkLst>
        <pc:spChg chg="mod">
          <ac:chgData name="Марина Барулина" userId="3f69187e786b41da" providerId="LiveId" clId="{22A7A607-77B5-4A1E-B891-206BAA4F9F24}" dt="2023-11-10T07:12:44.020" v="42" actId="27636"/>
          <ac:spMkLst>
            <pc:docMk/>
            <pc:sldMk cId="3347365240" sldId="271"/>
            <ac:spMk id="2" creationId="{00000000-0000-0000-0000-000000000000}"/>
          </ac:spMkLst>
        </pc:spChg>
        <pc:spChg chg="mod">
          <ac:chgData name="Марина Барулина" userId="3f69187e786b41da" providerId="LiveId" clId="{22A7A607-77B5-4A1E-B891-206BAA4F9F24}" dt="2023-11-10T07:20:39.121" v="141" actId="1076"/>
          <ac:spMkLst>
            <pc:docMk/>
            <pc:sldMk cId="3347365240" sldId="271"/>
            <ac:spMk id="9" creationId="{13DC222E-8A8D-4268-B5EA-FE45342B1926}"/>
          </ac:spMkLst>
        </pc:spChg>
        <pc:picChg chg="mod">
          <ac:chgData name="Марина Барулина" userId="3f69187e786b41da" providerId="LiveId" clId="{22A7A607-77B5-4A1E-B891-206BAA4F9F24}" dt="2023-11-10T07:20:47.870" v="143" actId="14100"/>
          <ac:picMkLst>
            <pc:docMk/>
            <pc:sldMk cId="3347365240" sldId="271"/>
            <ac:picMk id="11" creationId="{4CCCB91A-D3AF-4B73-945D-D70A8F1C4733}"/>
          </ac:picMkLst>
        </pc:picChg>
      </pc:sldChg>
      <pc:sldChg chg="add">
        <pc:chgData name="Марина Барулина" userId="3f69187e786b41da" providerId="LiveId" clId="{22A7A607-77B5-4A1E-B891-206BAA4F9F24}" dt="2023-11-10T07:12:43.895" v="32"/>
        <pc:sldMkLst>
          <pc:docMk/>
          <pc:sldMk cId="2327355281" sldId="275"/>
        </pc:sldMkLst>
      </pc:sldChg>
      <pc:sldChg chg="modSp add mod">
        <pc:chgData name="Марина Барулина" userId="3f69187e786b41da" providerId="LiveId" clId="{22A7A607-77B5-4A1E-B891-206BAA4F9F24}" dt="2023-11-10T07:18:55.971" v="118" actId="1076"/>
        <pc:sldMkLst>
          <pc:docMk/>
          <pc:sldMk cId="1757639330" sldId="276"/>
        </pc:sldMkLst>
        <pc:spChg chg="mod">
          <ac:chgData name="Марина Барулина" userId="3f69187e786b41da" providerId="LiveId" clId="{22A7A607-77B5-4A1E-B891-206BAA4F9F24}" dt="2023-11-10T07:12:44.008" v="38" actId="27636"/>
          <ac:spMkLst>
            <pc:docMk/>
            <pc:sldMk cId="1757639330" sldId="276"/>
            <ac:spMk id="2" creationId="{00000000-0000-0000-0000-000000000000}"/>
          </ac:spMkLst>
        </pc:spChg>
        <pc:spChg chg="mod">
          <ac:chgData name="Марина Барулина" userId="3f69187e786b41da" providerId="LiveId" clId="{22A7A607-77B5-4A1E-B891-206BAA4F9F24}" dt="2023-11-10T07:18:55.971" v="118" actId="1076"/>
          <ac:spMkLst>
            <pc:docMk/>
            <pc:sldMk cId="1757639330" sldId="276"/>
            <ac:spMk id="9" creationId="{F52020EF-668F-4E4B-9011-9694B1589BF3}"/>
          </ac:spMkLst>
        </pc:spChg>
        <pc:spChg chg="mod">
          <ac:chgData name="Марина Барулина" userId="3f69187e786b41da" providerId="LiveId" clId="{22A7A607-77B5-4A1E-B891-206BAA4F9F24}" dt="2023-11-10T07:18:53.286" v="117" actId="1076"/>
          <ac:spMkLst>
            <pc:docMk/>
            <pc:sldMk cId="1757639330" sldId="276"/>
            <ac:spMk id="10" creationId="{9C6C26EE-200C-447B-B708-82CDC7BF9E2D}"/>
          </ac:spMkLst>
        </pc:spChg>
      </pc:sldChg>
      <pc:sldChg chg="modSp add mod">
        <pc:chgData name="Марина Барулина" userId="3f69187e786b41da" providerId="LiveId" clId="{22A7A607-77B5-4A1E-B891-206BAA4F9F24}" dt="2023-11-10T07:20:29.828" v="139" actId="1076"/>
        <pc:sldMkLst>
          <pc:docMk/>
          <pc:sldMk cId="1890111260" sldId="277"/>
        </pc:sldMkLst>
        <pc:spChg chg="mod">
          <ac:chgData name="Марина Барулина" userId="3f69187e786b41da" providerId="LiveId" clId="{22A7A607-77B5-4A1E-B891-206BAA4F9F24}" dt="2023-11-10T07:12:44.017" v="41" actId="27636"/>
          <ac:spMkLst>
            <pc:docMk/>
            <pc:sldMk cId="1890111260" sldId="277"/>
            <ac:spMk id="2" creationId="{00000000-0000-0000-0000-000000000000}"/>
          </ac:spMkLst>
        </pc:spChg>
        <pc:picChg chg="mod">
          <ac:chgData name="Марина Барулина" userId="3f69187e786b41da" providerId="LiveId" clId="{22A7A607-77B5-4A1E-B891-206BAA4F9F24}" dt="2023-11-10T07:20:29.828" v="139" actId="1076"/>
          <ac:picMkLst>
            <pc:docMk/>
            <pc:sldMk cId="1890111260" sldId="277"/>
            <ac:picMk id="3" creationId="{B15846D0-F35A-48D1-9D0F-1D5A022CC52E}"/>
          </ac:picMkLst>
        </pc:picChg>
      </pc:sldChg>
      <pc:sldChg chg="delSp modSp add del mod">
        <pc:chgData name="Марина Барулина" userId="3f69187e786b41da" providerId="LiveId" clId="{22A7A607-77B5-4A1E-B891-206BAA4F9F24}" dt="2023-11-10T07:23:39.795" v="208" actId="47"/>
        <pc:sldMkLst>
          <pc:docMk/>
          <pc:sldMk cId="2271211178" sldId="284"/>
        </pc:sldMkLst>
        <pc:spChg chg="del mod">
          <ac:chgData name="Марина Барулина" userId="3f69187e786b41da" providerId="LiveId" clId="{22A7A607-77B5-4A1E-B891-206BAA4F9F24}" dt="2023-11-10T07:23:07.561" v="195" actId="21"/>
          <ac:spMkLst>
            <pc:docMk/>
            <pc:sldMk cId="2271211178" sldId="284"/>
            <ac:spMk id="4" creationId="{FFF82935-81A0-4FF5-9744-CB9AEECFDCA4}"/>
          </ac:spMkLst>
        </pc:spChg>
      </pc:sldChg>
      <pc:sldChg chg="modSp add">
        <pc:chgData name="Марина Барулина" userId="3f69187e786b41da" providerId="LiveId" clId="{22A7A607-77B5-4A1E-B891-206BAA4F9F24}" dt="2023-11-10T07:21:06.819" v="144" actId="1076"/>
        <pc:sldMkLst>
          <pc:docMk/>
          <pc:sldMk cId="1887522153" sldId="304"/>
        </pc:sldMkLst>
        <pc:spChg chg="mod">
          <ac:chgData name="Марина Барулина" userId="3f69187e786b41da" providerId="LiveId" clId="{22A7A607-77B5-4A1E-B891-206BAA4F9F24}" dt="2023-11-10T07:21:06.819" v="144" actId="1076"/>
          <ac:spMkLst>
            <pc:docMk/>
            <pc:sldMk cId="1887522153" sldId="304"/>
            <ac:spMk id="28675" creationId="{8B2B3897-8E63-417D-9EF1-00CD9E627D7A}"/>
          </ac:spMkLst>
        </pc:spChg>
      </pc:sldChg>
      <pc:sldChg chg="addSp delSp modSp add mod setBg">
        <pc:chgData name="Марина Барулина" userId="3f69187e786b41da" providerId="LiveId" clId="{22A7A607-77B5-4A1E-B891-206BAA4F9F24}" dt="2023-11-10T07:13:09.313" v="53" actId="26606"/>
        <pc:sldMkLst>
          <pc:docMk/>
          <pc:sldMk cId="1613792261" sldId="410"/>
        </pc:sldMkLst>
        <pc:spChg chg="mod ord">
          <ac:chgData name="Марина Барулина" userId="3f69187e786b41da" providerId="LiveId" clId="{22A7A607-77B5-4A1E-B891-206BAA4F9F24}" dt="2023-11-10T07:13:09.313" v="53" actId="26606"/>
          <ac:spMkLst>
            <pc:docMk/>
            <pc:sldMk cId="1613792261" sldId="410"/>
            <ac:spMk id="3" creationId="{162F32E6-1215-1DBC-721C-7A17549E39D5}"/>
          </ac:spMkLst>
        </pc:spChg>
        <pc:spChg chg="add del mod">
          <ac:chgData name="Марина Барулина" userId="3f69187e786b41da" providerId="LiveId" clId="{22A7A607-77B5-4A1E-B891-206BAA4F9F24}" dt="2023-11-10T07:12:53.322" v="44" actId="478"/>
          <ac:spMkLst>
            <pc:docMk/>
            <pc:sldMk cId="1613792261" sldId="410"/>
            <ac:spMk id="4" creationId="{32AC3EF3-0997-14FB-4289-B539F188F51F}"/>
          </ac:spMkLst>
        </pc:spChg>
        <pc:spChg chg="add del">
          <ac:chgData name="Марина Барулина" userId="3f69187e786b41da" providerId="LiveId" clId="{22A7A607-77B5-4A1E-B891-206BAA4F9F24}" dt="2023-11-10T07:13:09.313" v="53" actId="26606"/>
          <ac:spMkLst>
            <pc:docMk/>
            <pc:sldMk cId="1613792261" sldId="410"/>
            <ac:spMk id="9" creationId="{214E9AE6-E5DC-AA8A-D450-6729AB9DE546}"/>
          </ac:spMkLst>
        </pc:spChg>
        <pc:spChg chg="add del">
          <ac:chgData name="Марина Барулина" userId="3f69187e786b41da" providerId="LiveId" clId="{22A7A607-77B5-4A1E-B891-206BAA4F9F24}" dt="2023-11-10T07:13:09.313" v="53" actId="26606"/>
          <ac:spMkLst>
            <pc:docMk/>
            <pc:sldMk cId="1613792261" sldId="410"/>
            <ac:spMk id="11" creationId="{73473923-1822-9357-5B9F-82426A31EAFC}"/>
          </ac:spMkLst>
        </pc:spChg>
        <pc:spChg chg="add del mod">
          <ac:chgData name="Марина Барулина" userId="3f69187e786b41da" providerId="LiveId" clId="{22A7A607-77B5-4A1E-B891-206BAA4F9F24}" dt="2023-11-10T07:13:09.313" v="53" actId="26606"/>
          <ac:spMkLst>
            <pc:docMk/>
            <pc:sldMk cId="1613792261" sldId="410"/>
            <ac:spMk id="13" creationId="{47D24BA0-8E81-DB35-7483-8D5AC2E7E386}"/>
          </ac:spMkLst>
        </pc:spChg>
        <pc:spChg chg="add del">
          <ac:chgData name="Марина Барулина" userId="3f69187e786b41da" providerId="LiveId" clId="{22A7A607-77B5-4A1E-B891-206BAA4F9F24}" dt="2023-11-10T07:13:05.862" v="50" actId="26606"/>
          <ac:spMkLst>
            <pc:docMk/>
            <pc:sldMk cId="1613792261" sldId="410"/>
            <ac:spMk id="19" creationId="{A078A52F-85EA-4C0B-962B-D9D9DD4DD78C}"/>
          </ac:spMkLst>
        </pc:spChg>
        <pc:spChg chg="add del">
          <ac:chgData name="Марина Барулина" userId="3f69187e786b41da" providerId="LiveId" clId="{22A7A607-77B5-4A1E-B891-206BAA4F9F24}" dt="2023-11-10T07:13:05.862" v="50" actId="26606"/>
          <ac:spMkLst>
            <pc:docMk/>
            <pc:sldMk cId="1613792261" sldId="410"/>
            <ac:spMk id="21" creationId="{919797D5-5700-4683-B30A-5B4D56CB8270}"/>
          </ac:spMkLst>
        </pc:spChg>
        <pc:spChg chg="add del">
          <ac:chgData name="Марина Барулина" userId="3f69187e786b41da" providerId="LiveId" clId="{22A7A607-77B5-4A1E-B891-206BAA4F9F24}" dt="2023-11-10T07:13:05.862" v="50" actId="26606"/>
          <ac:spMkLst>
            <pc:docMk/>
            <pc:sldMk cId="1613792261" sldId="410"/>
            <ac:spMk id="23" creationId="{4856A7B9-9801-42EC-A4C9-7E22A56EF53D}"/>
          </ac:spMkLst>
        </pc:spChg>
        <pc:spChg chg="add del">
          <ac:chgData name="Марина Барулина" userId="3f69187e786b41da" providerId="LiveId" clId="{22A7A607-77B5-4A1E-B891-206BAA4F9F24}" dt="2023-11-10T07:13:05.862" v="50" actId="26606"/>
          <ac:spMkLst>
            <pc:docMk/>
            <pc:sldMk cId="1613792261" sldId="410"/>
            <ac:spMk id="25" creationId="{8AD54DB8-C150-4290-85D6-F5B0262BFEEF}"/>
          </ac:spMkLst>
        </pc:spChg>
        <pc:spChg chg="add del">
          <ac:chgData name="Марина Барулина" userId="3f69187e786b41da" providerId="LiveId" clId="{22A7A607-77B5-4A1E-B891-206BAA4F9F24}" dt="2023-11-10T07:13:05.862" v="50" actId="26606"/>
          <ac:spMkLst>
            <pc:docMk/>
            <pc:sldMk cId="1613792261" sldId="410"/>
            <ac:spMk id="27" creationId="{28D511D2-9CF1-40DE-BB88-A5A48A0E8AC6}"/>
          </ac:spMkLst>
        </pc:spChg>
        <pc:spChg chg="add del">
          <ac:chgData name="Марина Барулина" userId="3f69187e786b41da" providerId="LiveId" clId="{22A7A607-77B5-4A1E-B891-206BAA4F9F24}" dt="2023-11-10T07:13:09.298" v="52" actId="26606"/>
          <ac:spMkLst>
            <pc:docMk/>
            <pc:sldMk cId="1613792261" sldId="410"/>
            <ac:spMk id="33" creationId="{A078A52F-85EA-4C0B-962B-D9D9DD4DD78C}"/>
          </ac:spMkLst>
        </pc:spChg>
        <pc:spChg chg="add del">
          <ac:chgData name="Марина Барулина" userId="3f69187e786b41da" providerId="LiveId" clId="{22A7A607-77B5-4A1E-B891-206BAA4F9F24}" dt="2023-11-10T07:13:09.298" v="52" actId="26606"/>
          <ac:spMkLst>
            <pc:docMk/>
            <pc:sldMk cId="1613792261" sldId="410"/>
            <ac:spMk id="34" creationId="{919797D5-5700-4683-B30A-5B4D56CB8270}"/>
          </ac:spMkLst>
        </pc:spChg>
        <pc:spChg chg="add del">
          <ac:chgData name="Марина Барулина" userId="3f69187e786b41da" providerId="LiveId" clId="{22A7A607-77B5-4A1E-B891-206BAA4F9F24}" dt="2023-11-10T07:13:09.298" v="52" actId="26606"/>
          <ac:spMkLst>
            <pc:docMk/>
            <pc:sldMk cId="1613792261" sldId="410"/>
            <ac:spMk id="35" creationId="{4856A7B9-9801-42EC-A4C9-7E22A56EF53D}"/>
          </ac:spMkLst>
        </pc:spChg>
        <pc:spChg chg="add del">
          <ac:chgData name="Марина Барулина" userId="3f69187e786b41da" providerId="LiveId" clId="{22A7A607-77B5-4A1E-B891-206BAA4F9F24}" dt="2023-11-10T07:13:09.298" v="52" actId="26606"/>
          <ac:spMkLst>
            <pc:docMk/>
            <pc:sldMk cId="1613792261" sldId="410"/>
            <ac:spMk id="36" creationId="{A8D10092-A860-4EFB-963F-A14DA3648858}"/>
          </ac:spMkLst>
        </pc:spChg>
        <pc:spChg chg="add del">
          <ac:chgData name="Марина Барулина" userId="3f69187e786b41da" providerId="LiveId" clId="{22A7A607-77B5-4A1E-B891-206BAA4F9F24}" dt="2023-11-10T07:13:09.298" v="52" actId="26606"/>
          <ac:spMkLst>
            <pc:docMk/>
            <pc:sldMk cId="1613792261" sldId="410"/>
            <ac:spMk id="37" creationId="{EE15E636-2C9E-42CB-B482-436AA81BF93B}"/>
          </ac:spMkLst>
        </pc:spChg>
        <pc:spChg chg="add del">
          <ac:chgData name="Марина Барулина" userId="3f69187e786b41da" providerId="LiveId" clId="{22A7A607-77B5-4A1E-B891-206BAA4F9F24}" dt="2023-11-10T07:13:09.298" v="52" actId="26606"/>
          <ac:spMkLst>
            <pc:docMk/>
            <pc:sldMk cId="1613792261" sldId="410"/>
            <ac:spMk id="42" creationId="{214E9AE6-E5DC-AA8A-D450-6729AB9DE546}"/>
          </ac:spMkLst>
        </pc:spChg>
        <pc:spChg chg="add">
          <ac:chgData name="Марина Барулина" userId="3f69187e786b41da" providerId="LiveId" clId="{22A7A607-77B5-4A1E-B891-206BAA4F9F24}" dt="2023-11-10T07:13:09.313" v="53" actId="26606"/>
          <ac:spMkLst>
            <pc:docMk/>
            <pc:sldMk cId="1613792261" sldId="410"/>
            <ac:spMk id="44" creationId="{A078A52F-85EA-4C0B-962B-D9D9DD4DD78C}"/>
          </ac:spMkLst>
        </pc:spChg>
        <pc:spChg chg="add">
          <ac:chgData name="Марина Барулина" userId="3f69187e786b41da" providerId="LiveId" clId="{22A7A607-77B5-4A1E-B891-206BAA4F9F24}" dt="2023-11-10T07:13:09.313" v="53" actId="26606"/>
          <ac:spMkLst>
            <pc:docMk/>
            <pc:sldMk cId="1613792261" sldId="410"/>
            <ac:spMk id="45" creationId="{919797D5-5700-4683-B30A-5B4D56CB8270}"/>
          </ac:spMkLst>
        </pc:spChg>
        <pc:spChg chg="add">
          <ac:chgData name="Марина Барулина" userId="3f69187e786b41da" providerId="LiveId" clId="{22A7A607-77B5-4A1E-B891-206BAA4F9F24}" dt="2023-11-10T07:13:09.313" v="53" actId="26606"/>
          <ac:spMkLst>
            <pc:docMk/>
            <pc:sldMk cId="1613792261" sldId="410"/>
            <ac:spMk id="46" creationId="{4856A7B9-9801-42EC-A4C9-7E22A56EF53D}"/>
          </ac:spMkLst>
        </pc:spChg>
        <pc:spChg chg="add">
          <ac:chgData name="Марина Барулина" userId="3f69187e786b41da" providerId="LiveId" clId="{22A7A607-77B5-4A1E-B891-206BAA4F9F24}" dt="2023-11-10T07:13:09.313" v="53" actId="26606"/>
          <ac:spMkLst>
            <pc:docMk/>
            <pc:sldMk cId="1613792261" sldId="410"/>
            <ac:spMk id="47" creationId="{8AD54DB8-C150-4290-85D6-F5B0262BFEEF}"/>
          </ac:spMkLst>
        </pc:spChg>
        <pc:spChg chg="add">
          <ac:chgData name="Марина Барулина" userId="3f69187e786b41da" providerId="LiveId" clId="{22A7A607-77B5-4A1E-B891-206BAA4F9F24}" dt="2023-11-10T07:13:09.313" v="53" actId="26606"/>
          <ac:spMkLst>
            <pc:docMk/>
            <pc:sldMk cId="1613792261" sldId="410"/>
            <ac:spMk id="48" creationId="{28D511D2-9CF1-40DE-BB88-A5A48A0E8AC6}"/>
          </ac:spMkLst>
        </pc:spChg>
        <pc:grpChg chg="add del">
          <ac:chgData name="Марина Барулина" userId="3f69187e786b41da" providerId="LiveId" clId="{22A7A607-77B5-4A1E-B891-206BAA4F9F24}" dt="2023-11-10T07:13:05.862" v="50" actId="26606"/>
          <ac:grpSpMkLst>
            <pc:docMk/>
            <pc:sldMk cId="1613792261" sldId="410"/>
            <ac:grpSpMk id="29" creationId="{40ADCA80-A0B1-4379-94EC-0A1A73BE1E7C}"/>
          </ac:grpSpMkLst>
        </pc:grpChg>
        <pc:grpChg chg="add del">
          <ac:chgData name="Марина Барулина" userId="3f69187e786b41da" providerId="LiveId" clId="{22A7A607-77B5-4A1E-B891-206BAA4F9F24}" dt="2023-11-10T07:13:09.298" v="52" actId="26606"/>
          <ac:grpSpMkLst>
            <pc:docMk/>
            <pc:sldMk cId="1613792261" sldId="410"/>
            <ac:grpSpMk id="39" creationId="{01D4AEDF-0CF9-4271-ABB7-3D3489BB42D0}"/>
          </ac:grpSpMkLst>
        </pc:grpChg>
        <pc:grpChg chg="add">
          <ac:chgData name="Марина Барулина" userId="3f69187e786b41da" providerId="LiveId" clId="{22A7A607-77B5-4A1E-B891-206BAA4F9F24}" dt="2023-11-10T07:13:09.313" v="53" actId="26606"/>
          <ac:grpSpMkLst>
            <pc:docMk/>
            <pc:sldMk cId="1613792261" sldId="410"/>
            <ac:grpSpMk id="50" creationId="{40ADCA80-A0B1-4379-94EC-0A1A73BE1E7C}"/>
          </ac:grpSpMkLst>
        </pc:grpChg>
        <pc:picChg chg="add del">
          <ac:chgData name="Марина Барулина" userId="3f69187e786b41da" providerId="LiveId" clId="{22A7A607-77B5-4A1E-B891-206BAA4F9F24}" dt="2023-11-10T07:13:05.862" v="50" actId="26606"/>
          <ac:picMkLst>
            <pc:docMk/>
            <pc:sldMk cId="1613792261" sldId="410"/>
            <ac:picMk id="15" creationId="{296361CD-0803-BF2A-C26F-91B5CDC67007}"/>
          </ac:picMkLst>
        </pc:picChg>
        <pc:picChg chg="add del">
          <ac:chgData name="Марина Барулина" userId="3f69187e786b41da" providerId="LiveId" clId="{22A7A607-77B5-4A1E-B891-206BAA4F9F24}" dt="2023-11-10T07:13:09.298" v="52" actId="26606"/>
          <ac:picMkLst>
            <pc:docMk/>
            <pc:sldMk cId="1613792261" sldId="410"/>
            <ac:picMk id="38" creationId="{EA335D77-8BF3-9A65-3FAF-F2340DA43D78}"/>
          </ac:picMkLst>
        </pc:picChg>
        <pc:picChg chg="add">
          <ac:chgData name="Марина Барулина" userId="3f69187e786b41da" providerId="LiveId" clId="{22A7A607-77B5-4A1E-B891-206BAA4F9F24}" dt="2023-11-10T07:13:09.313" v="53" actId="26606"/>
          <ac:picMkLst>
            <pc:docMk/>
            <pc:sldMk cId="1613792261" sldId="410"/>
            <ac:picMk id="49" creationId="{296361CD-0803-BF2A-C26F-91B5CDC67007}"/>
          </ac:picMkLst>
        </pc:picChg>
      </pc:sldChg>
      <pc:sldChg chg="addSp delSp modSp add mod setBg">
        <pc:chgData name="Марина Барулина" userId="3f69187e786b41da" providerId="LiveId" clId="{22A7A607-77B5-4A1E-B891-206BAA4F9F24}" dt="2023-11-10T07:13:58.259" v="62" actId="14100"/>
        <pc:sldMkLst>
          <pc:docMk/>
          <pc:sldMk cId="350134096" sldId="411"/>
        </pc:sldMkLst>
        <pc:spChg chg="mod ord">
          <ac:chgData name="Марина Барулина" userId="3f69187e786b41da" providerId="LiveId" clId="{22A7A607-77B5-4A1E-B891-206BAA4F9F24}" dt="2023-11-10T07:13:18.608" v="54" actId="26606"/>
          <ac:spMkLst>
            <pc:docMk/>
            <pc:sldMk cId="350134096" sldId="411"/>
            <ac:spMk id="13" creationId="{DA2957C5-3474-41E7-B2E8-A4D756B5D082}"/>
          </ac:spMkLst>
        </pc:spChg>
        <pc:spChg chg="mod">
          <ac:chgData name="Марина Барулина" userId="3f69187e786b41da" providerId="LiveId" clId="{22A7A607-77B5-4A1E-B891-206BAA4F9F24}" dt="2023-11-10T07:13:18.608" v="54" actId="26606"/>
          <ac:spMkLst>
            <pc:docMk/>
            <pc:sldMk cId="350134096" sldId="411"/>
            <ac:spMk id="14" creationId="{A5F2FE09-7888-4511-9FF6-A70E059E292F}"/>
          </ac:spMkLst>
        </pc:spChg>
        <pc:spChg chg="add">
          <ac:chgData name="Марина Барулина" userId="3f69187e786b41da" providerId="LiveId" clId="{22A7A607-77B5-4A1E-B891-206BAA4F9F24}" dt="2023-11-10T07:13:18.608" v="54" actId="26606"/>
          <ac:spMkLst>
            <pc:docMk/>
            <pc:sldMk cId="350134096" sldId="411"/>
            <ac:spMk id="19" creationId="{42AC7AAA-F039-4011-98DE-17464A67B2EC}"/>
          </ac:spMkLst>
        </pc:spChg>
        <pc:grpChg chg="add">
          <ac:chgData name="Марина Барулина" userId="3f69187e786b41da" providerId="LiveId" clId="{22A7A607-77B5-4A1E-B891-206BAA4F9F24}" dt="2023-11-10T07:13:18.608" v="54" actId="26606"/>
          <ac:grpSpMkLst>
            <pc:docMk/>
            <pc:sldMk cId="350134096" sldId="411"/>
            <ac:grpSpMk id="21" creationId="{85EBB90B-3A54-4B2B-9FA6-7B47E1075FE9}"/>
          </ac:grpSpMkLst>
        </pc:grpChg>
        <pc:picChg chg="add mod">
          <ac:chgData name="Марина Барулина" userId="3f69187e786b41da" providerId="LiveId" clId="{22A7A607-77B5-4A1E-B891-206BAA4F9F24}" dt="2023-11-10T07:13:58.259" v="62" actId="14100"/>
          <ac:picMkLst>
            <pc:docMk/>
            <pc:sldMk cId="350134096" sldId="411"/>
            <ac:picMk id="2" creationId="{37F05791-A580-4A4D-AE37-BFBB2B5E141E}"/>
          </ac:picMkLst>
        </pc:picChg>
        <pc:picChg chg="del mod modCrop">
          <ac:chgData name="Марина Барулина" userId="3f69187e786b41da" providerId="LiveId" clId="{22A7A607-77B5-4A1E-B891-206BAA4F9F24}" dt="2023-11-10T07:13:39.576" v="59" actId="478"/>
          <ac:picMkLst>
            <pc:docMk/>
            <pc:sldMk cId="350134096" sldId="411"/>
            <ac:picMk id="5" creationId="{E21FA34F-21CC-477D-8EA1-264A2C19A327}"/>
          </ac:picMkLst>
        </pc:picChg>
      </pc:sldChg>
      <pc:sldChg chg="add">
        <pc:chgData name="Марина Барулина" userId="3f69187e786b41da" providerId="LiveId" clId="{22A7A607-77B5-4A1E-B891-206BAA4F9F24}" dt="2023-11-10T07:35:36.908" v="228"/>
        <pc:sldMkLst>
          <pc:docMk/>
          <pc:sldMk cId="589350434" sldId="525"/>
        </pc:sldMkLst>
      </pc:sldChg>
      <pc:sldChg chg="modSp add mod">
        <pc:chgData name="Марина Барулина" userId="3f69187e786b41da" providerId="LiveId" clId="{22A7A607-77B5-4A1E-B891-206BAA4F9F24}" dt="2023-11-10T07:38:10.316" v="254" actId="14100"/>
        <pc:sldMkLst>
          <pc:docMk/>
          <pc:sldMk cId="2810108518" sldId="526"/>
        </pc:sldMkLst>
        <pc:spChg chg="mod">
          <ac:chgData name="Марина Барулина" userId="3f69187e786b41da" providerId="LiveId" clId="{22A7A607-77B5-4A1E-B891-206BAA4F9F24}" dt="2023-11-10T07:38:10.316" v="254" actId="14100"/>
          <ac:spMkLst>
            <pc:docMk/>
            <pc:sldMk cId="2810108518" sldId="526"/>
            <ac:spMk id="2" creationId="{AD40835C-1F12-E0F0-4A35-F409E7A42F10}"/>
          </ac:spMkLst>
        </pc:spChg>
        <pc:spChg chg="mod">
          <ac:chgData name="Марина Барулина" userId="3f69187e786b41da" providerId="LiveId" clId="{22A7A607-77B5-4A1E-B891-206BAA4F9F24}" dt="2023-11-10T07:37:56.133" v="251" actId="207"/>
          <ac:spMkLst>
            <pc:docMk/>
            <pc:sldMk cId="2810108518" sldId="526"/>
            <ac:spMk id="4" creationId="{BC68F35E-7E1C-7636-600C-D485E83DCA05}"/>
          </ac:spMkLst>
        </pc:spChg>
      </pc:sldChg>
      <pc:sldChg chg="add">
        <pc:chgData name="Марина Барулина" userId="3f69187e786b41da" providerId="LiveId" clId="{22A7A607-77B5-4A1E-B891-206BAA4F9F24}" dt="2023-11-10T07:35:36.908" v="228"/>
        <pc:sldMkLst>
          <pc:docMk/>
          <pc:sldMk cId="375543607" sldId="527"/>
        </pc:sldMkLst>
      </pc:sldChg>
      <pc:sldChg chg="modSp add mod">
        <pc:chgData name="Марина Барулина" userId="3f69187e786b41da" providerId="LiveId" clId="{22A7A607-77B5-4A1E-B891-206BAA4F9F24}" dt="2023-11-10T07:39:14.152" v="270" actId="207"/>
        <pc:sldMkLst>
          <pc:docMk/>
          <pc:sldMk cId="325274120" sldId="528"/>
        </pc:sldMkLst>
        <pc:spChg chg="mod">
          <ac:chgData name="Марина Барулина" userId="3f69187e786b41da" providerId="LiveId" clId="{22A7A607-77B5-4A1E-B891-206BAA4F9F24}" dt="2023-11-10T07:39:04.646" v="266" actId="255"/>
          <ac:spMkLst>
            <pc:docMk/>
            <pc:sldMk cId="325274120" sldId="528"/>
            <ac:spMk id="2" creationId="{AD40835C-1F12-E0F0-4A35-F409E7A42F10}"/>
          </ac:spMkLst>
        </pc:spChg>
        <pc:spChg chg="mod">
          <ac:chgData name="Марина Барулина" userId="3f69187e786b41da" providerId="LiveId" clId="{22A7A607-77B5-4A1E-B891-206BAA4F9F24}" dt="2023-11-10T07:39:14.152" v="270" actId="207"/>
          <ac:spMkLst>
            <pc:docMk/>
            <pc:sldMk cId="325274120" sldId="528"/>
            <ac:spMk id="4" creationId="{BC68F35E-7E1C-7636-600C-D485E83DCA05}"/>
          </ac:spMkLst>
        </pc:spChg>
      </pc:sldChg>
      <pc:sldChg chg="modSp add mod">
        <pc:chgData name="Марина Барулина" userId="3f69187e786b41da" providerId="LiveId" clId="{22A7A607-77B5-4A1E-B891-206BAA4F9F24}" dt="2023-11-10T07:39:49.610" v="277" actId="1076"/>
        <pc:sldMkLst>
          <pc:docMk/>
          <pc:sldMk cId="3571729651" sldId="529"/>
        </pc:sldMkLst>
        <pc:spChg chg="mod">
          <ac:chgData name="Марина Барулина" userId="3f69187e786b41da" providerId="LiveId" clId="{22A7A607-77B5-4A1E-B891-206BAA4F9F24}" dt="2023-11-10T07:39:49.610" v="277" actId="1076"/>
          <ac:spMkLst>
            <pc:docMk/>
            <pc:sldMk cId="3571729651" sldId="529"/>
            <ac:spMk id="2" creationId="{AD40835C-1F12-E0F0-4A35-F409E7A42F10}"/>
          </ac:spMkLst>
        </pc:spChg>
        <pc:spChg chg="mod">
          <ac:chgData name="Марина Барулина" userId="3f69187e786b41da" providerId="LiveId" clId="{22A7A607-77B5-4A1E-B891-206BAA4F9F24}" dt="2023-11-10T07:39:39.749" v="276" actId="207"/>
          <ac:spMkLst>
            <pc:docMk/>
            <pc:sldMk cId="3571729651" sldId="529"/>
            <ac:spMk id="4" creationId="{BC68F35E-7E1C-7636-600C-D485E83DCA05}"/>
          </ac:spMkLst>
        </pc:spChg>
      </pc:sldChg>
      <pc:sldChg chg="modSp add mod">
        <pc:chgData name="Марина Барулина" userId="3f69187e786b41da" providerId="LiveId" clId="{22A7A607-77B5-4A1E-B891-206BAA4F9F24}" dt="2023-11-10T07:39:53.988" v="278" actId="207"/>
        <pc:sldMkLst>
          <pc:docMk/>
          <pc:sldMk cId="3751435927" sldId="530"/>
        </pc:sldMkLst>
        <pc:spChg chg="mod">
          <ac:chgData name="Марина Барулина" userId="3f69187e786b41da" providerId="LiveId" clId="{22A7A607-77B5-4A1E-B891-206BAA4F9F24}" dt="2023-11-10T07:39:53.988" v="278" actId="207"/>
          <ac:spMkLst>
            <pc:docMk/>
            <pc:sldMk cId="3751435927" sldId="530"/>
            <ac:spMk id="4" creationId="{BC68F35E-7E1C-7636-600C-D485E83DCA05}"/>
          </ac:spMkLst>
        </pc:spChg>
      </pc:sldChg>
      <pc:sldChg chg="modSp add mod">
        <pc:chgData name="Марина Барулина" userId="3f69187e786b41da" providerId="LiveId" clId="{22A7A607-77B5-4A1E-B891-206BAA4F9F24}" dt="2023-11-10T07:40:18.269" v="291" actId="1076"/>
        <pc:sldMkLst>
          <pc:docMk/>
          <pc:sldMk cId="2542187668" sldId="531"/>
        </pc:sldMkLst>
        <pc:spChg chg="mod">
          <ac:chgData name="Марина Барулина" userId="3f69187e786b41da" providerId="LiveId" clId="{22A7A607-77B5-4A1E-B891-206BAA4F9F24}" dt="2023-11-10T07:40:14.316" v="290" actId="20577"/>
          <ac:spMkLst>
            <pc:docMk/>
            <pc:sldMk cId="2542187668" sldId="531"/>
            <ac:spMk id="4" creationId="{BC68F35E-7E1C-7636-600C-D485E83DCA05}"/>
          </ac:spMkLst>
        </pc:spChg>
        <pc:spChg chg="mod">
          <ac:chgData name="Марина Барулина" userId="3f69187e786b41da" providerId="LiveId" clId="{22A7A607-77B5-4A1E-B891-206BAA4F9F24}" dt="2023-11-10T07:40:18.269" v="291" actId="1076"/>
          <ac:spMkLst>
            <pc:docMk/>
            <pc:sldMk cId="2542187668" sldId="531"/>
            <ac:spMk id="10" creationId="{79B551E1-0882-116B-00EB-1A7BF0740B88}"/>
          </ac:spMkLst>
        </pc:spChg>
      </pc:sldChg>
      <pc:sldChg chg="modSp add mod">
        <pc:chgData name="Марина Барулина" userId="3f69187e786b41da" providerId="LiveId" clId="{22A7A607-77B5-4A1E-B891-206BAA4F9F24}" dt="2023-11-10T07:35:37.131" v="233" actId="27636"/>
        <pc:sldMkLst>
          <pc:docMk/>
          <pc:sldMk cId="1078482198" sldId="532"/>
        </pc:sldMkLst>
        <pc:spChg chg="mod">
          <ac:chgData name="Марина Барулина" userId="3f69187e786b41da" providerId="LiveId" clId="{22A7A607-77B5-4A1E-B891-206BAA4F9F24}" dt="2023-11-10T07:35:37.131" v="233" actId="27636"/>
          <ac:spMkLst>
            <pc:docMk/>
            <pc:sldMk cId="1078482198" sldId="532"/>
            <ac:spMk id="4" creationId="{BC68F35E-7E1C-7636-600C-D485E83DCA05}"/>
          </ac:spMkLst>
        </pc:spChg>
      </pc:sldChg>
      <pc:sldChg chg="add">
        <pc:chgData name="Марина Барулина" userId="3f69187e786b41da" providerId="LiveId" clId="{22A7A607-77B5-4A1E-B891-206BAA4F9F24}" dt="2023-11-10T07:35:36.908" v="228"/>
        <pc:sldMkLst>
          <pc:docMk/>
          <pc:sldMk cId="3261628731" sldId="538"/>
        </pc:sldMkLst>
      </pc:sldChg>
      <pc:sldChg chg="modSp add mod">
        <pc:chgData name="Марина Барулина" userId="3f69187e786b41da" providerId="LiveId" clId="{22A7A607-77B5-4A1E-B891-206BAA4F9F24}" dt="2023-11-10T07:38:31.001" v="260" actId="1076"/>
        <pc:sldMkLst>
          <pc:docMk/>
          <pc:sldMk cId="3631130496" sldId="539"/>
        </pc:sldMkLst>
        <pc:spChg chg="mod">
          <ac:chgData name="Марина Барулина" userId="3f69187e786b41da" providerId="LiveId" clId="{22A7A607-77B5-4A1E-B891-206BAA4F9F24}" dt="2023-11-10T07:38:28.429" v="259" actId="207"/>
          <ac:spMkLst>
            <pc:docMk/>
            <pc:sldMk cId="3631130496" sldId="539"/>
            <ac:spMk id="4" creationId="{65493009-D593-8CE2-70D5-9E5C0053A7B9}"/>
          </ac:spMkLst>
        </pc:spChg>
        <pc:spChg chg="mod">
          <ac:chgData name="Марина Барулина" userId="3f69187e786b41da" providerId="LiveId" clId="{22A7A607-77B5-4A1E-B891-206BAA4F9F24}" dt="2023-11-10T07:38:31.001" v="260" actId="1076"/>
          <ac:spMkLst>
            <pc:docMk/>
            <pc:sldMk cId="3631130496" sldId="539"/>
            <ac:spMk id="6" creationId="{66EFA4B5-AC60-5E80-DE70-1FDD34C1EE91}"/>
          </ac:spMkLst>
        </pc:spChg>
      </pc:sldChg>
      <pc:sldChg chg="modSp add mod">
        <pc:chgData name="Марина Барулина" userId="3f69187e786b41da" providerId="LiveId" clId="{22A7A607-77B5-4A1E-B891-206BAA4F9F24}" dt="2023-11-10T07:38:47.007" v="263" actId="1076"/>
        <pc:sldMkLst>
          <pc:docMk/>
          <pc:sldMk cId="3584644629" sldId="540"/>
        </pc:sldMkLst>
        <pc:spChg chg="mod">
          <ac:chgData name="Марина Барулина" userId="3f69187e786b41da" providerId="LiveId" clId="{22A7A607-77B5-4A1E-B891-206BAA4F9F24}" dt="2023-11-10T07:38:47.007" v="263" actId="1076"/>
          <ac:spMkLst>
            <pc:docMk/>
            <pc:sldMk cId="3584644629" sldId="540"/>
            <ac:spMk id="2" creationId="{FA13B6B9-D64C-CC59-A4A7-14B8D4DE1325}"/>
          </ac:spMkLst>
        </pc:spChg>
      </pc:sldChg>
      <pc:sldChg chg="add">
        <pc:chgData name="Марина Барулина" userId="3f69187e786b41da" providerId="LiveId" clId="{22A7A607-77B5-4A1E-B891-206BAA4F9F24}" dt="2023-11-10T07:35:36.908" v="228"/>
        <pc:sldMkLst>
          <pc:docMk/>
          <pc:sldMk cId="1799015035" sldId="541"/>
        </pc:sldMkLst>
      </pc:sldChg>
      <pc:sldChg chg="add">
        <pc:chgData name="Марина Барулина" userId="3f69187e786b41da" providerId="LiveId" clId="{22A7A607-77B5-4A1E-B891-206BAA4F9F24}" dt="2023-11-10T07:35:36.908" v="228"/>
        <pc:sldMkLst>
          <pc:docMk/>
          <pc:sldMk cId="3250941647" sldId="542"/>
        </pc:sldMkLst>
      </pc:sldChg>
      <pc:sldChg chg="modSp add mod">
        <pc:chgData name="Марина Барулина" userId="3f69187e786b41da" providerId="LiveId" clId="{22A7A607-77B5-4A1E-B891-206BAA4F9F24}" dt="2023-11-10T07:40:33.373" v="292" actId="1076"/>
        <pc:sldMkLst>
          <pc:docMk/>
          <pc:sldMk cId="3979801837" sldId="543"/>
        </pc:sldMkLst>
        <pc:spChg chg="mod">
          <ac:chgData name="Марина Барулина" userId="3f69187e786b41da" providerId="LiveId" clId="{22A7A607-77B5-4A1E-B891-206BAA4F9F24}" dt="2023-11-10T07:35:37.135" v="234" actId="27636"/>
          <ac:spMkLst>
            <pc:docMk/>
            <pc:sldMk cId="3979801837" sldId="543"/>
            <ac:spMk id="2" creationId="{C7F82985-0F28-B0C5-F896-D88B88E4FCCE}"/>
          </ac:spMkLst>
        </pc:spChg>
        <pc:spChg chg="mod">
          <ac:chgData name="Марина Барулина" userId="3f69187e786b41da" providerId="LiveId" clId="{22A7A607-77B5-4A1E-B891-206BAA4F9F24}" dt="2023-11-10T07:40:33.373" v="292" actId="1076"/>
          <ac:spMkLst>
            <pc:docMk/>
            <pc:sldMk cId="3979801837" sldId="543"/>
            <ac:spMk id="4" creationId="{7F567691-5A46-BB64-CFC5-6CCB8B0243D8}"/>
          </ac:spMkLst>
        </pc:spChg>
      </pc:sldChg>
      <pc:sldChg chg="add">
        <pc:chgData name="Марина Барулина" userId="3f69187e786b41da" providerId="LiveId" clId="{22A7A607-77B5-4A1E-B891-206BAA4F9F24}" dt="2023-11-10T07:35:36.908" v="228"/>
        <pc:sldMkLst>
          <pc:docMk/>
          <pc:sldMk cId="1083338962" sldId="544"/>
        </pc:sldMkLst>
      </pc:sldChg>
      <pc:sldChg chg="modSp add mod">
        <pc:chgData name="Марина Барулина" userId="3f69187e786b41da" providerId="LiveId" clId="{22A7A607-77B5-4A1E-B891-206BAA4F9F24}" dt="2023-11-10T07:40:42.660" v="293" actId="1076"/>
        <pc:sldMkLst>
          <pc:docMk/>
          <pc:sldMk cId="1663212894" sldId="545"/>
        </pc:sldMkLst>
        <pc:spChg chg="mod">
          <ac:chgData name="Марина Барулина" userId="3f69187e786b41da" providerId="LiveId" clId="{22A7A607-77B5-4A1E-B891-206BAA4F9F24}" dt="2023-11-10T07:35:37.140" v="235" actId="27636"/>
          <ac:spMkLst>
            <pc:docMk/>
            <pc:sldMk cId="1663212894" sldId="545"/>
            <ac:spMk id="2" creationId="{89948507-46AC-52F2-8E95-7806C6E02E6A}"/>
          </ac:spMkLst>
        </pc:spChg>
        <pc:spChg chg="mod">
          <ac:chgData name="Марина Барулина" userId="3f69187e786b41da" providerId="LiveId" clId="{22A7A607-77B5-4A1E-B891-206BAA4F9F24}" dt="2023-11-10T07:40:42.660" v="293" actId="1076"/>
          <ac:spMkLst>
            <pc:docMk/>
            <pc:sldMk cId="1663212894" sldId="545"/>
            <ac:spMk id="4" creationId="{209552CA-4DFA-B4A9-B01E-48E66A999F26}"/>
          </ac:spMkLst>
        </pc:spChg>
      </pc:sldChg>
      <pc:sldChg chg="add">
        <pc:chgData name="Марина Барулина" userId="3f69187e786b41da" providerId="LiveId" clId="{22A7A607-77B5-4A1E-B891-206BAA4F9F24}" dt="2023-11-10T07:35:36.908" v="228"/>
        <pc:sldMkLst>
          <pc:docMk/>
          <pc:sldMk cId="3642861487" sldId="546"/>
        </pc:sldMkLst>
      </pc:sldChg>
      <pc:sldChg chg="add">
        <pc:chgData name="Марина Барулина" userId="3f69187e786b41da" providerId="LiveId" clId="{22A7A607-77B5-4A1E-B891-206BAA4F9F24}" dt="2023-11-10T07:35:36.908" v="228"/>
        <pc:sldMkLst>
          <pc:docMk/>
          <pc:sldMk cId="3023273932" sldId="547"/>
        </pc:sldMkLst>
      </pc:sldChg>
      <pc:sldChg chg="delSp modSp add mod">
        <pc:chgData name="Марина Барулина" userId="3f69187e786b41da" providerId="LiveId" clId="{22A7A607-77B5-4A1E-B891-206BAA4F9F24}" dt="2023-11-10T07:40:52.881" v="295" actId="478"/>
        <pc:sldMkLst>
          <pc:docMk/>
          <pc:sldMk cId="1296442163" sldId="548"/>
        </pc:sldMkLst>
        <pc:spChg chg="del mod">
          <ac:chgData name="Марина Барулина" userId="3f69187e786b41da" providerId="LiveId" clId="{22A7A607-77B5-4A1E-B891-206BAA4F9F24}" dt="2023-11-10T07:40:52.881" v="295" actId="478"/>
          <ac:spMkLst>
            <pc:docMk/>
            <pc:sldMk cId="1296442163" sldId="548"/>
            <ac:spMk id="2" creationId="{89948507-46AC-52F2-8E95-7806C6E02E6A}"/>
          </ac:spMkLst>
        </pc:spChg>
        <pc:spChg chg="mod">
          <ac:chgData name="Марина Барулина" userId="3f69187e786b41da" providerId="LiveId" clId="{22A7A607-77B5-4A1E-B891-206BAA4F9F24}" dt="2023-11-10T07:40:50.040" v="294" actId="1076"/>
          <ac:spMkLst>
            <pc:docMk/>
            <pc:sldMk cId="1296442163" sldId="548"/>
            <ac:spMk id="4" creationId="{209552CA-4DFA-B4A9-B01E-48E66A999F26}"/>
          </ac:spMkLst>
        </pc:spChg>
      </pc:sldChg>
      <pc:sldChg chg="add">
        <pc:chgData name="Марина Барулина" userId="3f69187e786b41da" providerId="LiveId" clId="{22A7A607-77B5-4A1E-B891-206BAA4F9F24}" dt="2023-11-10T07:35:36.908" v="228"/>
        <pc:sldMkLst>
          <pc:docMk/>
          <pc:sldMk cId="2481930070" sldId="549"/>
        </pc:sldMkLst>
      </pc:sldChg>
      <pc:sldChg chg="modSp add mod">
        <pc:chgData name="Марина Барулина" userId="3f69187e786b41da" providerId="LiveId" clId="{22A7A607-77B5-4A1E-B891-206BAA4F9F24}" dt="2023-11-10T07:35:37.146" v="237" actId="27636"/>
        <pc:sldMkLst>
          <pc:docMk/>
          <pc:sldMk cId="1444628162" sldId="550"/>
        </pc:sldMkLst>
        <pc:spChg chg="mod">
          <ac:chgData name="Марина Барулина" userId="3f69187e786b41da" providerId="LiveId" clId="{22A7A607-77B5-4A1E-B891-206BAA4F9F24}" dt="2023-11-10T07:35:37.146" v="237" actId="27636"/>
          <ac:spMkLst>
            <pc:docMk/>
            <pc:sldMk cId="1444628162" sldId="550"/>
            <ac:spMk id="2" creationId="{FA2DD30A-116A-2C05-6AC1-03AF87F6F1E0}"/>
          </ac:spMkLst>
        </pc:spChg>
      </pc:sldChg>
      <pc:sldChg chg="add">
        <pc:chgData name="Марина Барулина" userId="3f69187e786b41da" providerId="LiveId" clId="{22A7A607-77B5-4A1E-B891-206BAA4F9F24}" dt="2023-11-10T07:35:36.908" v="228"/>
        <pc:sldMkLst>
          <pc:docMk/>
          <pc:sldMk cId="3666326794" sldId="551"/>
        </pc:sldMkLst>
      </pc:sldChg>
      <pc:sldChg chg="add">
        <pc:chgData name="Марина Барулина" userId="3f69187e786b41da" providerId="LiveId" clId="{22A7A607-77B5-4A1E-B891-206BAA4F9F24}" dt="2023-11-10T07:35:36.908" v="228"/>
        <pc:sldMkLst>
          <pc:docMk/>
          <pc:sldMk cId="2635702569" sldId="552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1493035533" sldId="556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3526464724" sldId="561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562921356" sldId="562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1409818339" sldId="563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1503316993" sldId="564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2263789419" sldId="565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1593710219" sldId="566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46868331" sldId="567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1297947036" sldId="568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2382080144" sldId="587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3661552385" sldId="589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2319623363" sldId="594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187933399" sldId="595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305750820" sldId="596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3023636117" sldId="597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388481504" sldId="598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122705387" sldId="599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89280803" sldId="600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273260595" sldId="601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1481957187" sldId="602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1972236601" sldId="603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926583889" sldId="604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992197233" sldId="605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1881206436" sldId="606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1121280970" sldId="607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4193837903" sldId="608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4038640739" sldId="609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954982014" sldId="617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2643300096" sldId="618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2712109298" sldId="619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3026347499" sldId="620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2604604706" sldId="621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394080274" sldId="622"/>
        </pc:sldMkLst>
      </pc:sldChg>
      <pc:sldChg chg="addSp modSp add mod setBg setClrOvrMap">
        <pc:chgData name="Марина Барулина" userId="3f69187e786b41da" providerId="LiveId" clId="{22A7A607-77B5-4A1E-B891-206BAA4F9F24}" dt="2023-11-10T07:43:33.926" v="316" actId="1076"/>
        <pc:sldMkLst>
          <pc:docMk/>
          <pc:sldMk cId="3101249893" sldId="662"/>
        </pc:sldMkLst>
        <pc:spChg chg="mod ord">
          <ac:chgData name="Марина Барулина" userId="3f69187e786b41da" providerId="LiveId" clId="{22A7A607-77B5-4A1E-B891-206BAA4F9F24}" dt="2023-11-10T07:42:45.759" v="300" actId="207"/>
          <ac:spMkLst>
            <pc:docMk/>
            <pc:sldMk cId="3101249893" sldId="662"/>
            <ac:spMk id="13" creationId="{DA2957C5-3474-41E7-B2E8-A4D756B5D082}"/>
          </ac:spMkLst>
        </pc:spChg>
        <pc:spChg chg="mod">
          <ac:chgData name="Марина Барулина" userId="3f69187e786b41da" providerId="LiveId" clId="{22A7A607-77B5-4A1E-B891-206BAA4F9F24}" dt="2023-11-10T07:42:50.014" v="302" actId="207"/>
          <ac:spMkLst>
            <pc:docMk/>
            <pc:sldMk cId="3101249893" sldId="662"/>
            <ac:spMk id="14" creationId="{A5F2FE09-7888-4511-9FF6-A70E059E292F}"/>
          </ac:spMkLst>
        </pc:spChg>
        <pc:spChg chg="add">
          <ac:chgData name="Марина Барулина" userId="3f69187e786b41da" providerId="LiveId" clId="{22A7A607-77B5-4A1E-B891-206BAA4F9F24}" dt="2023-11-10T07:14:10.992" v="63" actId="26606"/>
          <ac:spMkLst>
            <pc:docMk/>
            <pc:sldMk cId="3101249893" sldId="662"/>
            <ac:spMk id="19" creationId="{DFAEE973-9BA8-47FC-978E-9052735A5802}"/>
          </ac:spMkLst>
        </pc:spChg>
        <pc:spChg chg="add">
          <ac:chgData name="Марина Барулина" userId="3f69187e786b41da" providerId="LiveId" clId="{22A7A607-77B5-4A1E-B891-206BAA4F9F24}" dt="2023-11-10T07:14:10.992" v="63" actId="26606"/>
          <ac:spMkLst>
            <pc:docMk/>
            <pc:sldMk cId="3101249893" sldId="662"/>
            <ac:spMk id="21" creationId="{B1ACEF87-056E-4E77-899B-9E9A04E9B574}"/>
          </ac:spMkLst>
        </pc:spChg>
        <pc:spChg chg="add">
          <ac:chgData name="Марина Барулина" userId="3f69187e786b41da" providerId="LiveId" clId="{22A7A607-77B5-4A1E-B891-206BAA4F9F24}" dt="2023-11-10T07:14:10.992" v="63" actId="26606"/>
          <ac:spMkLst>
            <pc:docMk/>
            <pc:sldMk cId="3101249893" sldId="662"/>
            <ac:spMk id="23" creationId="{DD0C6C3A-73B1-4E33-AD0D-8BCD35B714CD}"/>
          </ac:spMkLst>
        </pc:spChg>
        <pc:spChg chg="add">
          <ac:chgData name="Марина Барулина" userId="3f69187e786b41da" providerId="LiveId" clId="{22A7A607-77B5-4A1E-B891-206BAA4F9F24}" dt="2023-11-10T07:14:10.992" v="63" actId="26606"/>
          <ac:spMkLst>
            <pc:docMk/>
            <pc:sldMk cId="3101249893" sldId="662"/>
            <ac:spMk id="25" creationId="{303022F3-BFF5-4104-AE9A-399949DAFC26}"/>
          </ac:spMkLst>
        </pc:spChg>
        <pc:picChg chg="mod">
          <ac:chgData name="Марина Барулина" userId="3f69187e786b41da" providerId="LiveId" clId="{22A7A607-77B5-4A1E-B891-206BAA4F9F24}" dt="2023-11-10T07:43:32.437" v="314" actId="1076"/>
          <ac:picMkLst>
            <pc:docMk/>
            <pc:sldMk cId="3101249893" sldId="662"/>
            <ac:picMk id="2" creationId="{1116AB8A-B6C8-4FF3-A7A3-1D2EAFC2A7DE}"/>
          </ac:picMkLst>
        </pc:picChg>
        <pc:picChg chg="mod ord">
          <ac:chgData name="Марина Барулина" userId="3f69187e786b41da" providerId="LiveId" clId="{22A7A607-77B5-4A1E-B891-206BAA4F9F24}" dt="2023-11-10T07:43:33.196" v="315" actId="1076"/>
          <ac:picMkLst>
            <pc:docMk/>
            <pc:sldMk cId="3101249893" sldId="662"/>
            <ac:picMk id="6" creationId="{A40DCA03-110C-49E7-A153-A21A8E5F1F31}"/>
          </ac:picMkLst>
        </pc:picChg>
        <pc:picChg chg="mod">
          <ac:chgData name="Марина Барулина" userId="3f69187e786b41da" providerId="LiveId" clId="{22A7A607-77B5-4A1E-B891-206BAA4F9F24}" dt="2023-11-10T07:43:33.926" v="316" actId="1076"/>
          <ac:picMkLst>
            <pc:docMk/>
            <pc:sldMk cId="3101249893" sldId="662"/>
            <ac:picMk id="10" creationId="{B7E17601-10F4-4085-8697-B0D223CD380D}"/>
          </ac:picMkLst>
        </pc:picChg>
      </pc:sldChg>
      <pc:sldChg chg="delSp modSp add del mod">
        <pc:chgData name="Марина Барулина" userId="3f69187e786b41da" providerId="LiveId" clId="{22A7A607-77B5-4A1E-B891-206BAA4F9F24}" dt="2023-11-10T07:15:02.199" v="70" actId="47"/>
        <pc:sldMkLst>
          <pc:docMk/>
          <pc:sldMk cId="9247735" sldId="663"/>
        </pc:sldMkLst>
        <pc:spChg chg="del mod">
          <ac:chgData name="Марина Барулина" userId="3f69187e786b41da" providerId="LiveId" clId="{22A7A607-77B5-4A1E-B891-206BAA4F9F24}" dt="2023-11-10T07:14:53.823" v="67" actId="21"/>
          <ac:spMkLst>
            <pc:docMk/>
            <pc:sldMk cId="9247735" sldId="663"/>
            <ac:spMk id="4" creationId="{E6761402-6F5E-453F-B447-137288F0B7D4}"/>
          </ac:spMkLst>
        </pc:spChg>
        <pc:spChg chg="del">
          <ac:chgData name="Марина Барулина" userId="3f69187e786b41da" providerId="LiveId" clId="{22A7A607-77B5-4A1E-B891-206BAA4F9F24}" dt="2023-11-10T07:14:53.823" v="67" actId="21"/>
          <ac:spMkLst>
            <pc:docMk/>
            <pc:sldMk cId="9247735" sldId="663"/>
            <ac:spMk id="7" creationId="{737802CD-E970-4C8F-8A31-55F2AE26CB52}"/>
          </ac:spMkLst>
        </pc:spChg>
        <pc:spChg chg="del">
          <ac:chgData name="Марина Барулина" userId="3f69187e786b41da" providerId="LiveId" clId="{22A7A607-77B5-4A1E-B891-206BAA4F9F24}" dt="2023-11-10T07:14:53.823" v="67" actId="21"/>
          <ac:spMkLst>
            <pc:docMk/>
            <pc:sldMk cId="9247735" sldId="663"/>
            <ac:spMk id="13" creationId="{DA2957C5-3474-41E7-B2E8-A4D756B5D082}"/>
          </ac:spMkLst>
        </pc:spChg>
        <pc:spChg chg="del">
          <ac:chgData name="Марина Барулина" userId="3f69187e786b41da" providerId="LiveId" clId="{22A7A607-77B5-4A1E-B891-206BAA4F9F24}" dt="2023-11-10T07:14:53.823" v="67" actId="21"/>
          <ac:spMkLst>
            <pc:docMk/>
            <pc:sldMk cId="9247735" sldId="663"/>
            <ac:spMk id="14" creationId="{A5F2FE09-7888-4511-9FF6-A70E059E292F}"/>
          </ac:spMkLst>
        </pc:spChg>
        <pc:picChg chg="del">
          <ac:chgData name="Марина Барулина" userId="3f69187e786b41da" providerId="LiveId" clId="{22A7A607-77B5-4A1E-B891-206BAA4F9F24}" dt="2023-11-10T07:14:53.823" v="67" actId="21"/>
          <ac:picMkLst>
            <pc:docMk/>
            <pc:sldMk cId="9247735" sldId="663"/>
            <ac:picMk id="5" creationId="{C7C3C3F4-FD2B-465C-A37C-B92553CD6D3C}"/>
          </ac:picMkLst>
        </pc:picChg>
        <pc:picChg chg="del mod">
          <ac:chgData name="Марина Барулина" userId="3f69187e786b41da" providerId="LiveId" clId="{22A7A607-77B5-4A1E-B891-206BAA4F9F24}" dt="2023-11-10T07:14:53.823" v="67" actId="21"/>
          <ac:picMkLst>
            <pc:docMk/>
            <pc:sldMk cId="9247735" sldId="663"/>
            <ac:picMk id="2053" creationId="{B014AE04-AA2A-4742-8A78-672922961102}"/>
          </ac:picMkLst>
        </pc:picChg>
      </pc:sldChg>
      <pc:sldChg chg="addSp delSp add del mod">
        <pc:chgData name="Марина Барулина" userId="3f69187e786b41da" providerId="LiveId" clId="{22A7A607-77B5-4A1E-B891-206BAA4F9F24}" dt="2023-11-10T07:16:48.650" v="99" actId="47"/>
        <pc:sldMkLst>
          <pc:docMk/>
          <pc:sldMk cId="1967259936" sldId="664"/>
        </pc:sldMkLst>
        <pc:spChg chg="add del">
          <ac:chgData name="Марина Барулина" userId="3f69187e786b41da" providerId="LiveId" clId="{22A7A607-77B5-4A1E-B891-206BAA4F9F24}" dt="2023-11-10T07:16:35.696" v="96" actId="21"/>
          <ac:spMkLst>
            <pc:docMk/>
            <pc:sldMk cId="1967259936" sldId="664"/>
            <ac:spMk id="5" creationId="{9B105477-E037-4818-B1BE-76EECDA59AB0}"/>
          </ac:spMkLst>
        </pc:spChg>
        <pc:spChg chg="add del">
          <ac:chgData name="Марина Барулина" userId="3f69187e786b41da" providerId="LiveId" clId="{22A7A607-77B5-4A1E-B891-206BAA4F9F24}" dt="2023-11-10T07:16:35.696" v="96" actId="21"/>
          <ac:spMkLst>
            <pc:docMk/>
            <pc:sldMk cId="1967259936" sldId="664"/>
            <ac:spMk id="7" creationId="{F60BD9D8-144A-462D-A49D-6C81F7867220}"/>
          </ac:spMkLst>
        </pc:spChg>
        <pc:spChg chg="del">
          <ac:chgData name="Марина Барулина" userId="3f69187e786b41da" providerId="LiveId" clId="{22A7A607-77B5-4A1E-B891-206BAA4F9F24}" dt="2023-11-10T07:16:35.696" v="96" actId="21"/>
          <ac:spMkLst>
            <pc:docMk/>
            <pc:sldMk cId="1967259936" sldId="664"/>
            <ac:spMk id="8" creationId="{F96F623C-EF5B-45AE-9548-D1E51CC4E428}"/>
          </ac:spMkLst>
        </pc:spChg>
        <pc:spChg chg="add del">
          <ac:chgData name="Марина Барулина" userId="3f69187e786b41da" providerId="LiveId" clId="{22A7A607-77B5-4A1E-B891-206BAA4F9F24}" dt="2023-11-10T07:16:35.696" v="96" actId="21"/>
          <ac:spMkLst>
            <pc:docMk/>
            <pc:sldMk cId="1967259936" sldId="664"/>
            <ac:spMk id="13" creationId="{DA2957C5-3474-41E7-B2E8-A4D756B5D082}"/>
          </ac:spMkLst>
        </pc:spChg>
      </pc:sldChg>
      <pc:sldChg chg="delSp add del mod">
        <pc:chgData name="Марина Барулина" userId="3f69187e786b41da" providerId="LiveId" clId="{22A7A607-77B5-4A1E-B891-206BAA4F9F24}" dt="2023-11-10T07:23:59.687" v="212" actId="47"/>
        <pc:sldMkLst>
          <pc:docMk/>
          <pc:sldMk cId="379466138" sldId="666"/>
        </pc:sldMkLst>
        <pc:spChg chg="del">
          <ac:chgData name="Марина Барулина" userId="3f69187e786b41da" providerId="LiveId" clId="{22A7A607-77B5-4A1E-B891-206BAA4F9F24}" dt="2023-11-10T07:23:51.855" v="210" actId="21"/>
          <ac:spMkLst>
            <pc:docMk/>
            <pc:sldMk cId="379466138" sldId="666"/>
            <ac:spMk id="4" creationId="{FFF82935-81A0-4FF5-9744-CB9AEECFDCA4}"/>
          </ac:spMkLst>
        </pc:spChg>
      </pc:sldChg>
      <pc:sldChg chg="delSp add del mod">
        <pc:chgData name="Марина Барулина" userId="3f69187e786b41da" providerId="LiveId" clId="{22A7A607-77B5-4A1E-B891-206BAA4F9F24}" dt="2023-11-10T07:24:15.384" v="217" actId="47"/>
        <pc:sldMkLst>
          <pc:docMk/>
          <pc:sldMk cId="3892501872" sldId="667"/>
        </pc:sldMkLst>
        <pc:spChg chg="del">
          <ac:chgData name="Марина Барулина" userId="3f69187e786b41da" providerId="LiveId" clId="{22A7A607-77B5-4A1E-B891-206BAA4F9F24}" dt="2023-11-10T07:24:08.326" v="214" actId="21"/>
          <ac:spMkLst>
            <pc:docMk/>
            <pc:sldMk cId="3892501872" sldId="667"/>
            <ac:spMk id="3" creationId="{F39BB477-C435-492A-A9D5-4F43E854E6F0}"/>
          </ac:spMkLst>
        </pc:spChg>
        <pc:spChg chg="del">
          <ac:chgData name="Марина Барулина" userId="3f69187e786b41da" providerId="LiveId" clId="{22A7A607-77B5-4A1E-B891-206BAA4F9F24}" dt="2023-11-10T07:24:08.326" v="214" actId="21"/>
          <ac:spMkLst>
            <pc:docMk/>
            <pc:sldMk cId="3892501872" sldId="667"/>
            <ac:spMk id="4" creationId="{FFF82935-81A0-4FF5-9744-CB9AEECFDCA4}"/>
          </ac:spMkLst>
        </pc:spChg>
        <pc:picChg chg="del">
          <ac:chgData name="Марина Барулина" userId="3f69187e786b41da" providerId="LiveId" clId="{22A7A607-77B5-4A1E-B891-206BAA4F9F24}" dt="2023-11-10T07:24:08.326" v="214" actId="21"/>
          <ac:picMkLst>
            <pc:docMk/>
            <pc:sldMk cId="3892501872" sldId="667"/>
            <ac:picMk id="2" creationId="{2C65B97B-C402-479E-8538-8C7D9BF1AB64}"/>
          </ac:picMkLst>
        </pc:picChg>
      </pc:sldChg>
      <pc:sldChg chg="delSp add del mod">
        <pc:chgData name="Марина Барулина" userId="3f69187e786b41da" providerId="LiveId" clId="{22A7A607-77B5-4A1E-B891-206BAA4F9F24}" dt="2023-11-10T07:24:28.982" v="222" actId="47"/>
        <pc:sldMkLst>
          <pc:docMk/>
          <pc:sldMk cId="1367356383" sldId="668"/>
        </pc:sldMkLst>
        <pc:spChg chg="del">
          <ac:chgData name="Марина Барулина" userId="3f69187e786b41da" providerId="LiveId" clId="{22A7A607-77B5-4A1E-B891-206BAA4F9F24}" dt="2023-11-10T07:24:24.238" v="219" actId="21"/>
          <ac:spMkLst>
            <pc:docMk/>
            <pc:sldMk cId="1367356383" sldId="668"/>
            <ac:spMk id="4" creationId="{FFF82935-81A0-4FF5-9744-CB9AEECFDCA4}"/>
          </ac:spMkLst>
        </pc:spChg>
      </pc:sldChg>
      <pc:sldChg chg="delSp add del mod">
        <pc:chgData name="Марина Барулина" userId="3f69187e786b41da" providerId="LiveId" clId="{22A7A607-77B5-4A1E-B891-206BAA4F9F24}" dt="2023-11-10T07:24:46.396" v="227" actId="47"/>
        <pc:sldMkLst>
          <pc:docMk/>
          <pc:sldMk cId="373843281" sldId="669"/>
        </pc:sldMkLst>
        <pc:spChg chg="del">
          <ac:chgData name="Марина Барулина" userId="3f69187e786b41da" providerId="LiveId" clId="{22A7A607-77B5-4A1E-B891-206BAA4F9F24}" dt="2023-11-10T07:24:40.801" v="224" actId="21"/>
          <ac:spMkLst>
            <pc:docMk/>
            <pc:sldMk cId="373843281" sldId="669"/>
            <ac:spMk id="4" creationId="{FFF82935-81A0-4FF5-9744-CB9AEECFDCA4}"/>
          </ac:spMkLst>
        </pc:spChg>
        <pc:picChg chg="del">
          <ac:chgData name="Марина Барулина" userId="3f69187e786b41da" providerId="LiveId" clId="{22A7A607-77B5-4A1E-B891-206BAA4F9F24}" dt="2023-11-10T07:24:40.801" v="224" actId="21"/>
          <ac:picMkLst>
            <pc:docMk/>
            <pc:sldMk cId="373843281" sldId="669"/>
            <ac:picMk id="2" creationId="{EB3949BE-A652-401B-9A00-9295050E0E45}"/>
          </ac:picMkLst>
        </pc:picChg>
      </pc:sldChg>
      <pc:sldChg chg="addSp delSp modSp add mod setBg">
        <pc:chgData name="Марина Барулина" userId="3f69187e786b41da" providerId="LiveId" clId="{22A7A607-77B5-4A1E-B891-206BAA4F9F24}" dt="2023-11-10T07:22:14.365" v="186" actId="20577"/>
        <pc:sldMkLst>
          <pc:docMk/>
          <pc:sldMk cId="3438970655" sldId="671"/>
        </pc:sldMkLst>
        <pc:spChg chg="mod ord">
          <ac:chgData name="Марина Барулина" userId="3f69187e786b41da" providerId="LiveId" clId="{22A7A607-77B5-4A1E-B891-206BAA4F9F24}" dt="2023-11-10T07:21:43.306" v="147" actId="26606"/>
          <ac:spMkLst>
            <pc:docMk/>
            <pc:sldMk cId="3438970655" sldId="671"/>
            <ac:spMk id="3" creationId="{162F32E6-1215-1DBC-721C-7A17549E39D5}"/>
          </ac:spMkLst>
        </pc:spChg>
        <pc:spChg chg="del mod ord">
          <ac:chgData name="Марина Барулина" userId="3f69187e786b41da" providerId="LiveId" clId="{22A7A607-77B5-4A1E-B891-206BAA4F9F24}" dt="2023-11-10T07:21:43.306" v="147" actId="26606"/>
          <ac:spMkLst>
            <pc:docMk/>
            <pc:sldMk cId="3438970655" sldId="671"/>
            <ac:spMk id="9" creationId="{214E9AE6-E5DC-AA8A-D450-6729AB9DE546}"/>
          </ac:spMkLst>
        </pc:spChg>
        <pc:spChg chg="add del">
          <ac:chgData name="Марина Барулина" userId="3f69187e786b41da" providerId="LiveId" clId="{22A7A607-77B5-4A1E-B891-206BAA4F9F24}" dt="2023-11-10T07:21:43.306" v="147" actId="26606"/>
          <ac:spMkLst>
            <pc:docMk/>
            <pc:sldMk cId="3438970655" sldId="671"/>
            <ac:spMk id="11" creationId="{73473923-1822-9357-5B9F-82426A31EAFC}"/>
          </ac:spMkLst>
        </pc:spChg>
        <pc:spChg chg="mod">
          <ac:chgData name="Марина Барулина" userId="3f69187e786b41da" providerId="LiveId" clId="{22A7A607-77B5-4A1E-B891-206BAA4F9F24}" dt="2023-11-10T07:22:14.365" v="186" actId="20577"/>
          <ac:spMkLst>
            <pc:docMk/>
            <pc:sldMk cId="3438970655" sldId="671"/>
            <ac:spMk id="13" creationId="{47D24BA0-8E81-DB35-7483-8D5AC2E7E386}"/>
          </ac:spMkLst>
        </pc:spChg>
        <pc:spChg chg="add">
          <ac:chgData name="Марина Барулина" userId="3f69187e786b41da" providerId="LiveId" clId="{22A7A607-77B5-4A1E-B891-206BAA4F9F24}" dt="2023-11-10T07:21:43.306" v="147" actId="26606"/>
          <ac:spMkLst>
            <pc:docMk/>
            <pc:sldMk cId="3438970655" sldId="671"/>
            <ac:spMk id="18" creationId="{E9AA9F65-94B8-41A5-A7FF-23D2CFB116BB}"/>
          </ac:spMkLst>
        </pc:spChg>
        <pc:spChg chg="add del">
          <ac:chgData name="Марина Барулина" userId="3f69187e786b41da" providerId="LiveId" clId="{22A7A607-77B5-4A1E-B891-206BAA4F9F24}" dt="2023-11-10T07:21:43.299" v="146" actId="26606"/>
          <ac:spMkLst>
            <pc:docMk/>
            <pc:sldMk cId="3438970655" sldId="671"/>
            <ac:spMk id="19" creationId="{A078A52F-85EA-4C0B-962B-D9D9DD4DD78C}"/>
          </ac:spMkLst>
        </pc:spChg>
        <pc:spChg chg="add">
          <ac:chgData name="Марина Барулина" userId="3f69187e786b41da" providerId="LiveId" clId="{22A7A607-77B5-4A1E-B891-206BAA4F9F24}" dt="2023-11-10T07:21:43.306" v="147" actId="26606"/>
          <ac:spMkLst>
            <pc:docMk/>
            <pc:sldMk cId="3438970655" sldId="671"/>
            <ac:spMk id="20" creationId="{7E8B0F8E-3F6C-4541-B9C1-774D80A08834}"/>
          </ac:spMkLst>
        </pc:spChg>
        <pc:spChg chg="add del">
          <ac:chgData name="Марина Барулина" userId="3f69187e786b41da" providerId="LiveId" clId="{22A7A607-77B5-4A1E-B891-206BAA4F9F24}" dt="2023-11-10T07:21:43.299" v="146" actId="26606"/>
          <ac:spMkLst>
            <pc:docMk/>
            <pc:sldMk cId="3438970655" sldId="671"/>
            <ac:spMk id="21" creationId="{919797D5-5700-4683-B30A-5B4D56CB8270}"/>
          </ac:spMkLst>
        </pc:spChg>
        <pc:spChg chg="add">
          <ac:chgData name="Марина Барулина" userId="3f69187e786b41da" providerId="LiveId" clId="{22A7A607-77B5-4A1E-B891-206BAA4F9F24}" dt="2023-11-10T07:21:43.306" v="147" actId="26606"/>
          <ac:spMkLst>
            <pc:docMk/>
            <pc:sldMk cId="3438970655" sldId="671"/>
            <ac:spMk id="22" creationId="{7A45F5BC-32D1-41CD-B270-C46F18CA1ACC}"/>
          </ac:spMkLst>
        </pc:spChg>
        <pc:spChg chg="add del">
          <ac:chgData name="Марина Барулина" userId="3f69187e786b41da" providerId="LiveId" clId="{22A7A607-77B5-4A1E-B891-206BAA4F9F24}" dt="2023-11-10T07:21:43.299" v="146" actId="26606"/>
          <ac:spMkLst>
            <pc:docMk/>
            <pc:sldMk cId="3438970655" sldId="671"/>
            <ac:spMk id="23" creationId="{4856A7B9-9801-42EC-A4C9-7E22A56EF53D}"/>
          </ac:spMkLst>
        </pc:spChg>
        <pc:spChg chg="add">
          <ac:chgData name="Марина Барулина" userId="3f69187e786b41da" providerId="LiveId" clId="{22A7A607-77B5-4A1E-B891-206BAA4F9F24}" dt="2023-11-10T07:21:43.306" v="147" actId="26606"/>
          <ac:spMkLst>
            <pc:docMk/>
            <pc:sldMk cId="3438970655" sldId="671"/>
            <ac:spMk id="24" creationId="{CE57EE13-72B0-4FFA-ACE1-EBDE89340E47}"/>
          </ac:spMkLst>
        </pc:spChg>
        <pc:spChg chg="add del">
          <ac:chgData name="Марина Барулина" userId="3f69187e786b41da" providerId="LiveId" clId="{22A7A607-77B5-4A1E-B891-206BAA4F9F24}" dt="2023-11-10T07:21:43.299" v="146" actId="26606"/>
          <ac:spMkLst>
            <pc:docMk/>
            <pc:sldMk cId="3438970655" sldId="671"/>
            <ac:spMk id="25" creationId="{A8D10092-A860-4EFB-963F-A14DA3648858}"/>
          </ac:spMkLst>
        </pc:spChg>
        <pc:spChg chg="add">
          <ac:chgData name="Марина Барулина" userId="3f69187e786b41da" providerId="LiveId" clId="{22A7A607-77B5-4A1E-B891-206BAA4F9F24}" dt="2023-11-10T07:21:43.306" v="147" actId="26606"/>
          <ac:spMkLst>
            <pc:docMk/>
            <pc:sldMk cId="3438970655" sldId="671"/>
            <ac:spMk id="26" creationId="{DA182162-B517-4B41-B039-339F87FAE1D0}"/>
          </ac:spMkLst>
        </pc:spChg>
        <pc:spChg chg="add del">
          <ac:chgData name="Марина Барулина" userId="3f69187e786b41da" providerId="LiveId" clId="{22A7A607-77B5-4A1E-B891-206BAA4F9F24}" dt="2023-11-10T07:21:43.299" v="146" actId="26606"/>
          <ac:spMkLst>
            <pc:docMk/>
            <pc:sldMk cId="3438970655" sldId="671"/>
            <ac:spMk id="27" creationId="{EE15E636-2C9E-42CB-B482-436AA81BF93B}"/>
          </ac:spMkLst>
        </pc:spChg>
        <pc:spChg chg="add">
          <ac:chgData name="Марина Барулина" userId="3f69187e786b41da" providerId="LiveId" clId="{22A7A607-77B5-4A1E-B891-206BAA4F9F24}" dt="2023-11-10T07:21:43.306" v="147" actId="26606"/>
          <ac:spMkLst>
            <pc:docMk/>
            <pc:sldMk cId="3438970655" sldId="671"/>
            <ac:spMk id="28" creationId="{49B5AD54-1E68-4239-A6AF-FE0F49BB8367}"/>
          </ac:spMkLst>
        </pc:spChg>
        <pc:grpChg chg="add del">
          <ac:chgData name="Марина Барулина" userId="3f69187e786b41da" providerId="LiveId" clId="{22A7A607-77B5-4A1E-B891-206BAA4F9F24}" dt="2023-11-10T07:21:43.299" v="146" actId="26606"/>
          <ac:grpSpMkLst>
            <pc:docMk/>
            <pc:sldMk cId="3438970655" sldId="671"/>
            <ac:grpSpMk id="29" creationId="{01D4AEDF-0CF9-4271-ABB7-3D3489BB42D0}"/>
          </ac:grpSpMkLst>
        </pc:grpChg>
        <pc:picChg chg="add del">
          <ac:chgData name="Марина Барулина" userId="3f69187e786b41da" providerId="LiveId" clId="{22A7A607-77B5-4A1E-B891-206BAA4F9F24}" dt="2023-11-10T07:21:43.299" v="146" actId="26606"/>
          <ac:picMkLst>
            <pc:docMk/>
            <pc:sldMk cId="3438970655" sldId="671"/>
            <ac:picMk id="15" creationId="{7B524353-61B2-4870-7825-F654C6A4ED7D}"/>
          </ac:picMkLst>
        </pc:picChg>
      </pc:sldChg>
      <pc:sldChg chg="modSp add mod">
        <pc:chgData name="Марина Барулина" userId="3f69187e786b41da" providerId="LiveId" clId="{22A7A607-77B5-4A1E-B891-206BAA4F9F24}" dt="2023-11-10T07:17:48.837" v="109" actId="1076"/>
        <pc:sldMkLst>
          <pc:docMk/>
          <pc:sldMk cId="1442950546" sldId="672"/>
        </pc:sldMkLst>
        <pc:spChg chg="mod">
          <ac:chgData name="Марина Барулина" userId="3f69187e786b41da" providerId="LiveId" clId="{22A7A607-77B5-4A1E-B891-206BAA4F9F24}" dt="2023-11-10T07:17:46.318" v="108" actId="1076"/>
          <ac:spMkLst>
            <pc:docMk/>
            <pc:sldMk cId="1442950546" sldId="672"/>
            <ac:spMk id="12" creationId="{1EDDEE84-58CC-4036-87D8-C4685429D944}"/>
          </ac:spMkLst>
        </pc:spChg>
        <pc:picChg chg="mod">
          <ac:chgData name="Марина Барулина" userId="3f69187e786b41da" providerId="LiveId" clId="{22A7A607-77B5-4A1E-B891-206BAA4F9F24}" dt="2023-11-10T07:17:48.837" v="109" actId="1076"/>
          <ac:picMkLst>
            <pc:docMk/>
            <pc:sldMk cId="1442950546" sldId="672"/>
            <ac:picMk id="1026" creationId="{726C388F-A5C5-4820-9502-70DF576839CD}"/>
          </ac:picMkLst>
        </pc:picChg>
      </pc:sldChg>
      <pc:sldChg chg="modSp add">
        <pc:chgData name="Марина Барулина" userId="3f69187e786b41da" providerId="LiveId" clId="{22A7A607-77B5-4A1E-B891-206BAA4F9F24}" dt="2023-11-10T07:18:16.025" v="112" actId="1076"/>
        <pc:sldMkLst>
          <pc:docMk/>
          <pc:sldMk cId="1974839685" sldId="673"/>
        </pc:sldMkLst>
        <pc:picChg chg="mod">
          <ac:chgData name="Марина Барулина" userId="3f69187e786b41da" providerId="LiveId" clId="{22A7A607-77B5-4A1E-B891-206BAA4F9F24}" dt="2023-11-10T07:18:16.025" v="112" actId="1076"/>
          <ac:picMkLst>
            <pc:docMk/>
            <pc:sldMk cId="1974839685" sldId="673"/>
            <ac:picMk id="1026" creationId="{00000000-0000-0000-0000-000000000000}"/>
          </ac:picMkLst>
        </pc:picChg>
      </pc:sldChg>
      <pc:sldChg chg="modSp add">
        <pc:chgData name="Марина Барулина" userId="3f69187e786b41da" providerId="LiveId" clId="{22A7A607-77B5-4A1E-B891-206BAA4F9F24}" dt="2023-11-10T07:18:31.927" v="115" actId="1076"/>
        <pc:sldMkLst>
          <pc:docMk/>
          <pc:sldMk cId="2236434383" sldId="674"/>
        </pc:sldMkLst>
        <pc:picChg chg="mod">
          <ac:chgData name="Марина Барулина" userId="3f69187e786b41da" providerId="LiveId" clId="{22A7A607-77B5-4A1E-B891-206BAA4F9F24}" dt="2023-11-10T07:18:26.684" v="114" actId="1076"/>
          <ac:picMkLst>
            <pc:docMk/>
            <pc:sldMk cId="2236434383" sldId="674"/>
            <ac:picMk id="2050" creationId="{00000000-0000-0000-0000-000000000000}"/>
          </ac:picMkLst>
        </pc:picChg>
        <pc:picChg chg="mod">
          <ac:chgData name="Марина Барулина" userId="3f69187e786b41da" providerId="LiveId" clId="{22A7A607-77B5-4A1E-B891-206BAA4F9F24}" dt="2023-11-10T07:18:26.684" v="114" actId="1076"/>
          <ac:picMkLst>
            <pc:docMk/>
            <pc:sldMk cId="2236434383" sldId="674"/>
            <ac:picMk id="2052" creationId="{00000000-0000-0000-0000-000000000000}"/>
          </ac:picMkLst>
        </pc:picChg>
        <pc:picChg chg="mod">
          <ac:chgData name="Марина Барулина" userId="3f69187e786b41da" providerId="LiveId" clId="{22A7A607-77B5-4A1E-B891-206BAA4F9F24}" dt="2023-11-10T07:18:31.927" v="115" actId="1076"/>
          <ac:picMkLst>
            <pc:docMk/>
            <pc:sldMk cId="2236434383" sldId="674"/>
            <ac:picMk id="2053" creationId="{00000000-0000-0000-0000-000000000000}"/>
          </ac:picMkLst>
        </pc:picChg>
      </pc:sldChg>
      <pc:sldChg chg="modSp add mod">
        <pc:chgData name="Марина Барулина" userId="3f69187e786b41da" providerId="LiveId" clId="{22A7A607-77B5-4A1E-B891-206BAA4F9F24}" dt="2023-11-10T07:12:44.004" v="36" actId="27636"/>
        <pc:sldMkLst>
          <pc:docMk/>
          <pc:sldMk cId="4207230493" sldId="675"/>
        </pc:sldMkLst>
        <pc:spChg chg="mod">
          <ac:chgData name="Марина Барулина" userId="3f69187e786b41da" providerId="LiveId" clId="{22A7A607-77B5-4A1E-B891-206BAA4F9F24}" dt="2023-11-10T07:12:44.004" v="36" actId="27636"/>
          <ac:spMkLst>
            <pc:docMk/>
            <pc:sldMk cId="4207230493" sldId="675"/>
            <ac:spMk id="2" creationId="{00000000-0000-0000-0000-000000000000}"/>
          </ac:spMkLst>
        </pc:spChg>
      </pc:sldChg>
      <pc:sldChg chg="modSp add">
        <pc:chgData name="Марина Барулина" userId="3f69187e786b41da" providerId="LiveId" clId="{22A7A607-77B5-4A1E-B891-206BAA4F9F24}" dt="2023-11-10T07:18:45.412" v="116" actId="14100"/>
        <pc:sldMkLst>
          <pc:docMk/>
          <pc:sldMk cId="1003930068" sldId="676"/>
        </pc:sldMkLst>
        <pc:picChg chg="mod">
          <ac:chgData name="Марина Барулина" userId="3f69187e786b41da" providerId="LiveId" clId="{22A7A607-77B5-4A1E-B891-206BAA4F9F24}" dt="2023-11-10T07:18:45.412" v="116" actId="14100"/>
          <ac:picMkLst>
            <pc:docMk/>
            <pc:sldMk cId="1003930068" sldId="676"/>
            <ac:picMk id="6146" creationId="{00000000-0000-0000-0000-000000000000}"/>
          </ac:picMkLst>
        </pc:picChg>
      </pc:sldChg>
      <pc:sldChg chg="add">
        <pc:chgData name="Марина Барулина" userId="3f69187e786b41da" providerId="LiveId" clId="{22A7A607-77B5-4A1E-B891-206BAA4F9F24}" dt="2023-11-10T07:12:43.895" v="32"/>
        <pc:sldMkLst>
          <pc:docMk/>
          <pc:sldMk cId="289485953" sldId="677"/>
        </pc:sldMkLst>
      </pc:sldChg>
      <pc:sldChg chg="modSp add mod">
        <pc:chgData name="Марина Барулина" userId="3f69187e786b41da" providerId="LiveId" clId="{22A7A607-77B5-4A1E-B891-206BAA4F9F24}" dt="2023-11-10T07:12:43.978" v="35" actId="27636"/>
        <pc:sldMkLst>
          <pc:docMk/>
          <pc:sldMk cId="1657064171" sldId="679"/>
        </pc:sldMkLst>
        <pc:spChg chg="mod">
          <ac:chgData name="Марина Барулина" userId="3f69187e786b41da" providerId="LiveId" clId="{22A7A607-77B5-4A1E-B891-206BAA4F9F24}" dt="2023-11-10T07:12:43.978" v="35" actId="27636"/>
          <ac:spMkLst>
            <pc:docMk/>
            <pc:sldMk cId="1657064171" sldId="679"/>
            <ac:spMk id="2" creationId="{00000000-0000-0000-0000-000000000000}"/>
          </ac:spMkLst>
        </pc:spChg>
      </pc:sldChg>
      <pc:sldChg chg="add">
        <pc:chgData name="Марина Барулина" userId="3f69187e786b41da" providerId="LiveId" clId="{22A7A607-77B5-4A1E-B891-206BAA4F9F24}" dt="2023-11-10T07:12:43.895" v="32"/>
        <pc:sldMkLst>
          <pc:docMk/>
          <pc:sldMk cId="3823353398" sldId="680"/>
        </pc:sldMkLst>
      </pc:sldChg>
      <pc:sldChg chg="modSp add">
        <pc:chgData name="Марина Барулина" userId="3f69187e786b41da" providerId="LiveId" clId="{22A7A607-77B5-4A1E-B891-206BAA4F9F24}" dt="2023-11-10T07:17:58.969" v="111" actId="1076"/>
        <pc:sldMkLst>
          <pc:docMk/>
          <pc:sldMk cId="1695937226" sldId="754"/>
        </pc:sldMkLst>
        <pc:spChg chg="mod">
          <ac:chgData name="Марина Барулина" userId="3f69187e786b41da" providerId="LiveId" clId="{22A7A607-77B5-4A1E-B891-206BAA4F9F24}" dt="2023-11-10T07:17:55.940" v="110" actId="1076"/>
          <ac:spMkLst>
            <pc:docMk/>
            <pc:sldMk cId="1695937226" sldId="754"/>
            <ac:spMk id="8" creationId="{00000000-0000-0000-0000-000000000000}"/>
          </ac:spMkLst>
        </pc:spChg>
        <pc:spChg chg="mod">
          <ac:chgData name="Марина Барулина" userId="3f69187e786b41da" providerId="LiveId" clId="{22A7A607-77B5-4A1E-B891-206BAA4F9F24}" dt="2023-11-10T07:17:55.940" v="110" actId="1076"/>
          <ac:spMkLst>
            <pc:docMk/>
            <pc:sldMk cId="1695937226" sldId="754"/>
            <ac:spMk id="9" creationId="{00000000-0000-0000-0000-000000000000}"/>
          </ac:spMkLst>
        </pc:spChg>
        <pc:picChg chg="mod">
          <ac:chgData name="Марина Барулина" userId="3f69187e786b41da" providerId="LiveId" clId="{22A7A607-77B5-4A1E-B891-206BAA4F9F24}" dt="2023-11-10T07:17:55.940" v="110" actId="1076"/>
          <ac:picMkLst>
            <pc:docMk/>
            <pc:sldMk cId="1695937226" sldId="754"/>
            <ac:picMk id="3077" creationId="{00000000-0000-0000-0000-000000000000}"/>
          </ac:picMkLst>
        </pc:picChg>
        <pc:picChg chg="mod">
          <ac:chgData name="Марина Барулина" userId="3f69187e786b41da" providerId="LiveId" clId="{22A7A607-77B5-4A1E-B891-206BAA4F9F24}" dt="2023-11-10T07:17:58.969" v="111" actId="1076"/>
          <ac:picMkLst>
            <pc:docMk/>
            <pc:sldMk cId="1695937226" sldId="754"/>
            <ac:picMk id="3080" creationId="{00000000-0000-0000-0000-000000000000}"/>
          </ac:picMkLst>
        </pc:picChg>
      </pc:sldChg>
      <pc:sldChg chg="modSp add mod">
        <pc:chgData name="Марина Барулина" userId="3f69187e786b41da" providerId="LiveId" clId="{22A7A607-77B5-4A1E-B891-206BAA4F9F24}" dt="2023-11-10T07:12:44.016" v="40" actId="27636"/>
        <pc:sldMkLst>
          <pc:docMk/>
          <pc:sldMk cId="1278823448" sldId="755"/>
        </pc:sldMkLst>
        <pc:spChg chg="mod">
          <ac:chgData name="Марина Барулина" userId="3f69187e786b41da" providerId="LiveId" clId="{22A7A607-77B5-4A1E-B891-206BAA4F9F24}" dt="2023-11-10T07:12:44.016" v="40" actId="27636"/>
          <ac:spMkLst>
            <pc:docMk/>
            <pc:sldMk cId="1278823448" sldId="755"/>
            <ac:spMk id="2" creationId="{00000000-0000-0000-0000-000000000000}"/>
          </ac:spMkLst>
        </pc:spChg>
      </pc:sldChg>
      <pc:sldChg chg="addSp modSp new">
        <pc:chgData name="Марина Барулина" userId="3f69187e786b41da" providerId="LiveId" clId="{22A7A607-77B5-4A1E-B891-206BAA4F9F24}" dt="2023-11-10T07:14:58.263" v="69" actId="1076"/>
        <pc:sldMkLst>
          <pc:docMk/>
          <pc:sldMk cId="1794726604" sldId="756"/>
        </pc:sldMkLst>
        <pc:spChg chg="add mod">
          <ac:chgData name="Марина Барулина" userId="3f69187e786b41da" providerId="LiveId" clId="{22A7A607-77B5-4A1E-B891-206BAA4F9F24}" dt="2023-11-10T07:14:58.263" v="69" actId="1076"/>
          <ac:spMkLst>
            <pc:docMk/>
            <pc:sldMk cId="1794726604" sldId="756"/>
            <ac:spMk id="2" creationId="{6BE3386B-52FD-E24B-5BD9-5E621FD92DA5}"/>
          </ac:spMkLst>
        </pc:spChg>
        <pc:spChg chg="add mod">
          <ac:chgData name="Марина Барулина" userId="3f69187e786b41da" providerId="LiveId" clId="{22A7A607-77B5-4A1E-B891-206BAA4F9F24}" dt="2023-11-10T07:14:58.263" v="69" actId="1076"/>
          <ac:spMkLst>
            <pc:docMk/>
            <pc:sldMk cId="1794726604" sldId="756"/>
            <ac:spMk id="3" creationId="{3EA13E1D-8D7E-8F8E-50D9-8664D3A6A59D}"/>
          </ac:spMkLst>
        </pc:spChg>
        <pc:spChg chg="add mod">
          <ac:chgData name="Марина Барулина" userId="3f69187e786b41da" providerId="LiveId" clId="{22A7A607-77B5-4A1E-B891-206BAA4F9F24}" dt="2023-11-10T07:14:58.263" v="69" actId="1076"/>
          <ac:spMkLst>
            <pc:docMk/>
            <pc:sldMk cId="1794726604" sldId="756"/>
            <ac:spMk id="5" creationId="{F5AD42F6-ABA0-6588-C9BE-B7A5192938B2}"/>
          </ac:spMkLst>
        </pc:spChg>
        <pc:spChg chg="add mod">
          <ac:chgData name="Марина Барулина" userId="3f69187e786b41da" providerId="LiveId" clId="{22A7A607-77B5-4A1E-B891-206BAA4F9F24}" dt="2023-11-10T07:14:58.263" v="69" actId="1076"/>
          <ac:spMkLst>
            <pc:docMk/>
            <pc:sldMk cId="1794726604" sldId="756"/>
            <ac:spMk id="7" creationId="{391B9703-5CA5-4F51-1615-5778F8C0F24A}"/>
          </ac:spMkLst>
        </pc:spChg>
        <pc:picChg chg="add mod">
          <ac:chgData name="Марина Барулина" userId="3f69187e786b41da" providerId="LiveId" clId="{22A7A607-77B5-4A1E-B891-206BAA4F9F24}" dt="2023-11-10T07:14:58.263" v="69" actId="1076"/>
          <ac:picMkLst>
            <pc:docMk/>
            <pc:sldMk cId="1794726604" sldId="756"/>
            <ac:picMk id="4" creationId="{C0F0CFC5-934D-16D6-39C4-CE0B63FF33D5}"/>
          </ac:picMkLst>
        </pc:picChg>
        <pc:picChg chg="add mod">
          <ac:chgData name="Марина Барулина" userId="3f69187e786b41da" providerId="LiveId" clId="{22A7A607-77B5-4A1E-B891-206BAA4F9F24}" dt="2023-11-10T07:14:58.263" v="69" actId="1076"/>
          <ac:picMkLst>
            <pc:docMk/>
            <pc:sldMk cId="1794726604" sldId="756"/>
            <ac:picMk id="6" creationId="{B4DDC530-7258-3BEC-7B7A-535D50A8FFC4}"/>
          </ac:picMkLst>
        </pc:picChg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2964149920" sldId="757"/>
        </pc:sldMkLst>
      </pc:sldChg>
      <pc:sldChg chg="addSp modSp new mod">
        <pc:chgData name="Марина Барулина" userId="3f69187e786b41da" providerId="LiveId" clId="{22A7A607-77B5-4A1E-B891-206BAA4F9F24}" dt="2023-11-10T07:15:18.972" v="74" actId="1076"/>
        <pc:sldMkLst>
          <pc:docMk/>
          <pc:sldMk cId="4221198761" sldId="757"/>
        </pc:sldMkLst>
        <pc:spChg chg="add mod">
          <ac:chgData name="Марина Барулина" userId="3f69187e786b41da" providerId="LiveId" clId="{22A7A607-77B5-4A1E-B891-206BAA4F9F24}" dt="2023-11-10T07:15:18.972" v="74" actId="1076"/>
          <ac:spMkLst>
            <pc:docMk/>
            <pc:sldMk cId="4221198761" sldId="757"/>
            <ac:spMk id="2" creationId="{1A847B01-430E-D3B4-63AB-05F9709A0B01}"/>
          </ac:spMkLst>
        </pc:spChg>
        <pc:picChg chg="add mod">
          <ac:chgData name="Марина Барулина" userId="3f69187e786b41da" providerId="LiveId" clId="{22A7A607-77B5-4A1E-B891-206BAA4F9F24}" dt="2023-11-10T07:15:18.972" v="74" actId="1076"/>
          <ac:picMkLst>
            <pc:docMk/>
            <pc:sldMk cId="4221198761" sldId="757"/>
            <ac:picMk id="3" creationId="{9ABF6168-9C92-EF3A-A620-2AD072E24E3E}"/>
          </ac:picMkLst>
        </pc:picChg>
      </pc:sldChg>
      <pc:sldChg chg="new del">
        <pc:chgData name="Марина Барулина" userId="3f69187e786b41da" providerId="LiveId" clId="{22A7A607-77B5-4A1E-B891-206BAA4F9F24}" dt="2023-11-10T07:16:02.129" v="86" actId="680"/>
        <pc:sldMkLst>
          <pc:docMk/>
          <pc:sldMk cId="790098056" sldId="758"/>
        </pc:sldMkLst>
      </pc:sldChg>
      <pc:sldChg chg="addSp delSp modSp new mod">
        <pc:chgData name="Марина Барулина" userId="3f69187e786b41da" providerId="LiveId" clId="{22A7A607-77B5-4A1E-B891-206BAA4F9F24}" dt="2023-11-10T07:37:40.556" v="246" actId="1076"/>
        <pc:sldMkLst>
          <pc:docMk/>
          <pc:sldMk cId="930876227" sldId="758"/>
        </pc:sldMkLst>
        <pc:spChg chg="add del mod">
          <ac:chgData name="Марина Барулина" userId="3f69187e786b41da" providerId="LiveId" clId="{22A7A607-77B5-4A1E-B891-206BAA4F9F24}" dt="2023-11-10T07:16:25.789" v="94"/>
          <ac:spMkLst>
            <pc:docMk/>
            <pc:sldMk cId="930876227" sldId="758"/>
            <ac:spMk id="2" creationId="{A41CADAD-0C36-25E2-8E5F-6D941C295DF7}"/>
          </ac:spMkLst>
        </pc:spChg>
        <pc:spChg chg="add del mod">
          <ac:chgData name="Марина Барулина" userId="3f69187e786b41da" providerId="LiveId" clId="{22A7A607-77B5-4A1E-B891-206BAA4F9F24}" dt="2023-11-10T07:16:25.789" v="94"/>
          <ac:spMkLst>
            <pc:docMk/>
            <pc:sldMk cId="930876227" sldId="758"/>
            <ac:spMk id="3" creationId="{041D0B8B-99F7-1C8E-C0FE-8C0FAA60E7EC}"/>
          </ac:spMkLst>
        </pc:spChg>
        <pc:spChg chg="add del mod">
          <ac:chgData name="Марина Барулина" userId="3f69187e786b41da" providerId="LiveId" clId="{22A7A607-77B5-4A1E-B891-206BAA4F9F24}" dt="2023-11-10T07:16:25.789" v="94"/>
          <ac:spMkLst>
            <pc:docMk/>
            <pc:sldMk cId="930876227" sldId="758"/>
            <ac:spMk id="4" creationId="{EF4F50FA-3400-72E4-C3F8-8DC75433E842}"/>
          </ac:spMkLst>
        </pc:spChg>
        <pc:spChg chg="add mod">
          <ac:chgData name="Марина Барулина" userId="3f69187e786b41da" providerId="LiveId" clId="{22A7A607-77B5-4A1E-B891-206BAA4F9F24}" dt="2023-11-10T07:37:35.632" v="245" actId="20577"/>
          <ac:spMkLst>
            <pc:docMk/>
            <pc:sldMk cId="930876227" sldId="758"/>
            <ac:spMk id="5" creationId="{0FC6B0EF-A826-42F3-0E67-D53D947C20BE}"/>
          </ac:spMkLst>
        </pc:spChg>
        <pc:spChg chg="add mod">
          <ac:chgData name="Марина Барулина" userId="3f69187e786b41da" providerId="LiveId" clId="{22A7A607-77B5-4A1E-B891-206BAA4F9F24}" dt="2023-11-10T07:16:46.152" v="98" actId="1076"/>
          <ac:spMkLst>
            <pc:docMk/>
            <pc:sldMk cId="930876227" sldId="758"/>
            <ac:spMk id="6" creationId="{AE8FC997-E79E-F74D-04D1-F9802F96F8FC}"/>
          </ac:spMkLst>
        </pc:spChg>
        <pc:spChg chg="add mod">
          <ac:chgData name="Марина Барулина" userId="3f69187e786b41da" providerId="LiveId" clId="{22A7A607-77B5-4A1E-B891-206BAA4F9F24}" dt="2023-11-10T07:37:40.556" v="246" actId="1076"/>
          <ac:spMkLst>
            <pc:docMk/>
            <pc:sldMk cId="930876227" sldId="758"/>
            <ac:spMk id="7" creationId="{18AB6E3C-9026-CBB2-415E-CE936A0641FA}"/>
          </ac:spMkLst>
        </pc:spChg>
        <pc:spChg chg="add mod">
          <ac:chgData name="Марина Барулина" userId="3f69187e786b41da" providerId="LiveId" clId="{22A7A607-77B5-4A1E-B891-206BAA4F9F24}" dt="2023-11-10T07:16:46.152" v="98" actId="1076"/>
          <ac:spMkLst>
            <pc:docMk/>
            <pc:sldMk cId="930876227" sldId="758"/>
            <ac:spMk id="8" creationId="{F906D595-87C0-5C6E-15C3-7455B2A1BB08}"/>
          </ac:spMkLst>
        </pc:spChg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1118693995" sldId="759"/>
        </pc:sldMkLst>
      </pc:sldChg>
      <pc:sldChg chg="addSp modSp new mod">
        <pc:chgData name="Марина Барулина" userId="3f69187e786b41da" providerId="LiveId" clId="{22A7A607-77B5-4A1E-B891-206BAA4F9F24}" dt="2023-11-10T07:17:30.179" v="106" actId="1076"/>
        <pc:sldMkLst>
          <pc:docMk/>
          <pc:sldMk cId="2473516355" sldId="759"/>
        </pc:sldMkLst>
        <pc:spChg chg="add mod">
          <ac:chgData name="Марина Барулина" userId="3f69187e786b41da" providerId="LiveId" clId="{22A7A607-77B5-4A1E-B891-206BAA4F9F24}" dt="2023-11-10T07:17:22.835" v="103"/>
          <ac:spMkLst>
            <pc:docMk/>
            <pc:sldMk cId="2473516355" sldId="759"/>
            <ac:spMk id="2" creationId="{BD2FD5B5-D400-2E72-32EC-A1B24F8B69A5}"/>
          </ac:spMkLst>
        </pc:spChg>
        <pc:spChg chg="add mod">
          <ac:chgData name="Марина Барулина" userId="3f69187e786b41da" providerId="LiveId" clId="{22A7A607-77B5-4A1E-B891-206BAA4F9F24}" dt="2023-11-10T07:17:30.179" v="106" actId="1076"/>
          <ac:spMkLst>
            <pc:docMk/>
            <pc:sldMk cId="2473516355" sldId="759"/>
            <ac:spMk id="4" creationId="{DB8F0BA7-37C8-9990-FA55-A478A87DFF41}"/>
          </ac:spMkLst>
        </pc:spChg>
        <pc:picChg chg="add mod">
          <ac:chgData name="Марина Барулина" userId="3f69187e786b41da" providerId="LiveId" clId="{22A7A607-77B5-4A1E-B891-206BAA4F9F24}" dt="2023-11-10T07:17:22.835" v="103"/>
          <ac:picMkLst>
            <pc:docMk/>
            <pc:sldMk cId="2473516355" sldId="759"/>
            <ac:picMk id="3" creationId="{DD4071D1-C536-6260-7C99-6901BAB4B22D}"/>
          </ac:picMkLst>
        </pc:picChg>
      </pc:sldChg>
      <pc:sldChg chg="addSp modSp new mod">
        <pc:chgData name="Марина Барулина" userId="3f69187e786b41da" providerId="LiveId" clId="{22A7A607-77B5-4A1E-B891-206BAA4F9F24}" dt="2023-11-10T07:22:55.419" v="190" actId="1076"/>
        <pc:sldMkLst>
          <pc:docMk/>
          <pc:sldMk cId="1627721035" sldId="760"/>
        </pc:sldMkLst>
        <pc:spChg chg="add mod">
          <ac:chgData name="Марина Барулина" userId="3f69187e786b41da" providerId="LiveId" clId="{22A7A607-77B5-4A1E-B891-206BAA4F9F24}" dt="2023-11-10T07:22:55.419" v="190" actId="1076"/>
          <ac:spMkLst>
            <pc:docMk/>
            <pc:sldMk cId="1627721035" sldId="760"/>
            <ac:spMk id="2" creationId="{400B241C-DF93-30DB-C0FF-2D8489E39E86}"/>
          </ac:spMkLst>
        </pc:spChg>
        <pc:spChg chg="add mod">
          <ac:chgData name="Марина Барулина" userId="3f69187e786b41da" providerId="LiveId" clId="{22A7A607-77B5-4A1E-B891-206BAA4F9F24}" dt="2023-11-10T07:22:55.419" v="190" actId="1076"/>
          <ac:spMkLst>
            <pc:docMk/>
            <pc:sldMk cId="1627721035" sldId="760"/>
            <ac:spMk id="4" creationId="{CF814C42-33E6-8FFE-9BE5-6659AEE47147}"/>
          </ac:spMkLst>
        </pc:spChg>
        <pc:picChg chg="add mod">
          <ac:chgData name="Марина Барулина" userId="3f69187e786b41da" providerId="LiveId" clId="{22A7A607-77B5-4A1E-B891-206BAA4F9F24}" dt="2023-11-10T07:22:55.419" v="190" actId="1076"/>
          <ac:picMkLst>
            <pc:docMk/>
            <pc:sldMk cId="1627721035" sldId="760"/>
            <ac:picMk id="3" creationId="{ACFC01B8-4B71-67A4-FFDE-09946CAA4921}"/>
          </ac:picMkLst>
        </pc:picChg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2195287018" sldId="760"/>
        </pc:sldMkLst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1956169450" sldId="761"/>
        </pc:sldMkLst>
      </pc:sldChg>
      <pc:sldChg chg="addSp modSp new mod">
        <pc:chgData name="Марина Барулина" userId="3f69187e786b41da" providerId="LiveId" clId="{22A7A607-77B5-4A1E-B891-206BAA4F9F24}" dt="2023-11-10T07:23:36.791" v="207" actId="20577"/>
        <pc:sldMkLst>
          <pc:docMk/>
          <pc:sldMk cId="3948076196" sldId="761"/>
        </pc:sldMkLst>
        <pc:spChg chg="add mod">
          <ac:chgData name="Марина Барулина" userId="3f69187e786b41da" providerId="LiveId" clId="{22A7A607-77B5-4A1E-B891-206BAA4F9F24}" dt="2023-11-10T07:23:36.791" v="207" actId="20577"/>
          <ac:spMkLst>
            <pc:docMk/>
            <pc:sldMk cId="3948076196" sldId="761"/>
            <ac:spMk id="2" creationId="{1D148E12-BA6F-E3DA-DE5A-401D64942E28}"/>
          </ac:spMkLst>
        </pc:spChg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470234560" sldId="762"/>
        </pc:sldMkLst>
      </pc:sldChg>
      <pc:sldChg chg="addSp modSp new">
        <pc:chgData name="Марина Барулина" userId="3f69187e786b41da" providerId="LiveId" clId="{22A7A607-77B5-4A1E-B891-206BAA4F9F24}" dt="2023-11-10T07:23:53.191" v="211"/>
        <pc:sldMkLst>
          <pc:docMk/>
          <pc:sldMk cId="3943283047" sldId="762"/>
        </pc:sldMkLst>
        <pc:spChg chg="add mod">
          <ac:chgData name="Марина Барулина" userId="3f69187e786b41da" providerId="LiveId" clId="{22A7A607-77B5-4A1E-B891-206BAA4F9F24}" dt="2023-11-10T07:23:53.191" v="211"/>
          <ac:spMkLst>
            <pc:docMk/>
            <pc:sldMk cId="3943283047" sldId="762"/>
            <ac:spMk id="2" creationId="{5E47CD78-5487-CEA6-56FD-086D1522F034}"/>
          </ac:spMkLst>
        </pc:spChg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272287202" sldId="763"/>
        </pc:sldMkLst>
      </pc:sldChg>
      <pc:sldChg chg="addSp modSp new mod">
        <pc:chgData name="Марина Барулина" userId="3f69187e786b41da" providerId="LiveId" clId="{22A7A607-77B5-4A1E-B891-206BAA4F9F24}" dt="2023-11-10T07:24:12.842" v="216" actId="1076"/>
        <pc:sldMkLst>
          <pc:docMk/>
          <pc:sldMk cId="1082618804" sldId="763"/>
        </pc:sldMkLst>
        <pc:spChg chg="add mod">
          <ac:chgData name="Марина Барулина" userId="3f69187e786b41da" providerId="LiveId" clId="{22A7A607-77B5-4A1E-B891-206BAA4F9F24}" dt="2023-11-10T07:24:12.842" v="216" actId="1076"/>
          <ac:spMkLst>
            <pc:docMk/>
            <pc:sldMk cId="1082618804" sldId="763"/>
            <ac:spMk id="2" creationId="{6AD75A11-EDB7-FA17-9678-4F447EDFE46E}"/>
          </ac:spMkLst>
        </pc:spChg>
        <pc:spChg chg="add mod">
          <ac:chgData name="Марина Барулина" userId="3f69187e786b41da" providerId="LiveId" clId="{22A7A607-77B5-4A1E-B891-206BAA4F9F24}" dt="2023-11-10T07:24:12.842" v="216" actId="1076"/>
          <ac:spMkLst>
            <pc:docMk/>
            <pc:sldMk cId="1082618804" sldId="763"/>
            <ac:spMk id="4" creationId="{F6917E47-B5FD-8127-3999-E38A596C5F0A}"/>
          </ac:spMkLst>
        </pc:spChg>
        <pc:picChg chg="add mod">
          <ac:chgData name="Марина Барулина" userId="3f69187e786b41da" providerId="LiveId" clId="{22A7A607-77B5-4A1E-B891-206BAA4F9F24}" dt="2023-11-10T07:24:12.842" v="216" actId="1076"/>
          <ac:picMkLst>
            <pc:docMk/>
            <pc:sldMk cId="1082618804" sldId="763"/>
            <ac:picMk id="3" creationId="{B26FBDF7-3C7E-58F4-70EA-512BC89E30E9}"/>
          </ac:picMkLst>
        </pc:picChg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672057499" sldId="764"/>
        </pc:sldMkLst>
      </pc:sldChg>
      <pc:sldChg chg="addSp modSp new mod">
        <pc:chgData name="Марина Барулина" userId="3f69187e786b41da" providerId="LiveId" clId="{22A7A607-77B5-4A1E-B891-206BAA4F9F24}" dt="2023-11-10T07:24:27.293" v="221" actId="1076"/>
        <pc:sldMkLst>
          <pc:docMk/>
          <pc:sldMk cId="2601867136" sldId="764"/>
        </pc:sldMkLst>
        <pc:spChg chg="add mod">
          <ac:chgData name="Марина Барулина" userId="3f69187e786b41da" providerId="LiveId" clId="{22A7A607-77B5-4A1E-B891-206BAA4F9F24}" dt="2023-11-10T07:24:27.293" v="221" actId="1076"/>
          <ac:spMkLst>
            <pc:docMk/>
            <pc:sldMk cId="2601867136" sldId="764"/>
            <ac:spMk id="2" creationId="{A7169CCB-DB16-216C-5FA7-B0E19437E5FC}"/>
          </ac:spMkLst>
        </pc:spChg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598777292" sldId="765"/>
        </pc:sldMkLst>
      </pc:sldChg>
      <pc:sldChg chg="addSp modSp new mod">
        <pc:chgData name="Марина Барулина" userId="3f69187e786b41da" providerId="LiveId" clId="{22A7A607-77B5-4A1E-B891-206BAA4F9F24}" dt="2023-11-10T07:24:44.162" v="226" actId="1076"/>
        <pc:sldMkLst>
          <pc:docMk/>
          <pc:sldMk cId="1397408741" sldId="765"/>
        </pc:sldMkLst>
        <pc:spChg chg="add mod">
          <ac:chgData name="Марина Барулина" userId="3f69187e786b41da" providerId="LiveId" clId="{22A7A607-77B5-4A1E-B891-206BAA4F9F24}" dt="2023-11-10T07:24:44.162" v="226" actId="1076"/>
          <ac:spMkLst>
            <pc:docMk/>
            <pc:sldMk cId="1397408741" sldId="765"/>
            <ac:spMk id="2" creationId="{757A7267-FD88-4B87-4913-1651AEBB4067}"/>
          </ac:spMkLst>
        </pc:spChg>
        <pc:picChg chg="add mod">
          <ac:chgData name="Марина Барулина" userId="3f69187e786b41da" providerId="LiveId" clId="{22A7A607-77B5-4A1E-B891-206BAA4F9F24}" dt="2023-11-10T07:24:44.162" v="226" actId="1076"/>
          <ac:picMkLst>
            <pc:docMk/>
            <pc:sldMk cId="1397408741" sldId="765"/>
            <ac:picMk id="3" creationId="{B40B189E-D60B-DA71-6A86-F39691524E78}"/>
          </ac:picMkLst>
        </pc:picChg>
      </pc:sldChg>
      <pc:sldChg chg="del">
        <pc:chgData name="Марина Барулина" userId="3f69187e786b41da" providerId="LiveId" clId="{22A7A607-77B5-4A1E-B891-206BAA4F9F24}" dt="2023-11-10T07:02:41.812" v="31" actId="47"/>
        <pc:sldMkLst>
          <pc:docMk/>
          <pc:sldMk cId="555048803" sldId="766"/>
        </pc:sldMkLst>
      </pc:sldChg>
      <pc:sldChg chg="addSp modSp new mod">
        <pc:chgData name="Марина Барулина" userId="3f69187e786b41da" providerId="LiveId" clId="{22A7A607-77B5-4A1E-B891-206BAA4F9F24}" dt="2023-11-10T07:37:11.958" v="243" actId="1076"/>
        <pc:sldMkLst>
          <pc:docMk/>
          <pc:sldMk cId="1835514039" sldId="766"/>
        </pc:sldMkLst>
        <pc:spChg chg="add mod">
          <ac:chgData name="Марина Барулина" userId="3f69187e786b41da" providerId="LiveId" clId="{22A7A607-77B5-4A1E-B891-206BAA4F9F24}" dt="2023-11-10T07:37:11.958" v="243" actId="1076"/>
          <ac:spMkLst>
            <pc:docMk/>
            <pc:sldMk cId="1835514039" sldId="766"/>
            <ac:spMk id="3" creationId="{10B24A5D-39B5-A675-4520-BBA0680C241D}"/>
          </ac:spMkLst>
        </pc:spChg>
      </pc:sldChg>
      <pc:sldMasterChg chg="delSldLayout">
        <pc:chgData name="Марина Барулина" userId="3f69187e786b41da" providerId="LiveId" clId="{22A7A607-77B5-4A1E-B891-206BAA4F9F24}" dt="2023-11-10T07:02:41.812" v="31" actId="47"/>
        <pc:sldMasterMkLst>
          <pc:docMk/>
          <pc:sldMasterMk cId="82855549" sldId="2147483672"/>
        </pc:sldMasterMkLst>
        <pc:sldLayoutChg chg="del">
          <pc:chgData name="Марина Барулина" userId="3f69187e786b41da" providerId="LiveId" clId="{22A7A607-77B5-4A1E-B891-206BAA4F9F24}" dt="2023-11-10T07:02:41.812" v="31" actId="47"/>
          <pc:sldLayoutMkLst>
            <pc:docMk/>
            <pc:sldMasterMk cId="82855549" sldId="2147483672"/>
            <pc:sldLayoutMk cId="997005652" sldId="2147483685"/>
          </pc:sldLayoutMkLst>
        </pc:sldLayoutChg>
      </pc:sldMasterChg>
    </pc:docChg>
  </pc:docChgLst>
  <pc:docChgLst>
    <pc:chgData name="Марина Барулина" userId="3f69187e786b41da" providerId="LiveId" clId="{42456E38-3148-4C45-A297-EA138B518DE5}"/>
    <pc:docChg chg="undo custSel addSld delSld modSld sldOrd">
      <pc:chgData name="Марина Барулина" userId="3f69187e786b41da" providerId="LiveId" clId="{42456E38-3148-4C45-A297-EA138B518DE5}" dt="2023-11-10T06:59:11.072" v="290" actId="20577"/>
      <pc:docMkLst>
        <pc:docMk/>
      </pc:docMkLst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753048616" sldId="392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898728518" sldId="454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1836353979" sldId="455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1326373134" sldId="456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356447050" sldId="457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182798211" sldId="458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928134645" sldId="459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169988021" sldId="460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381146476" sldId="461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453543557" sldId="462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651267951" sldId="463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4278527184" sldId="464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105290191" sldId="465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394431525" sldId="466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357391077" sldId="467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1884800620" sldId="468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664809708" sldId="469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685279629" sldId="470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4063710674" sldId="471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726401455" sldId="472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859131922" sldId="473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528466809" sldId="474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1665935076" sldId="475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415223038" sldId="476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691114145" sldId="477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1538136686" sldId="478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915592980" sldId="479"/>
        </pc:sldMkLst>
      </pc:sldChg>
      <pc:sldChg chg="modSp mod">
        <pc:chgData name="Марина Барулина" userId="3f69187e786b41da" providerId="LiveId" clId="{42456E38-3148-4C45-A297-EA138B518DE5}" dt="2023-11-03T13:00:54.092" v="19" actId="1076"/>
        <pc:sldMkLst>
          <pc:docMk/>
          <pc:sldMk cId="1493035533" sldId="556"/>
        </pc:sldMkLst>
        <pc:spChg chg="mod">
          <ac:chgData name="Марина Барулина" userId="3f69187e786b41da" providerId="LiveId" clId="{42456E38-3148-4C45-A297-EA138B518DE5}" dt="2023-11-03T13:00:54.092" v="19" actId="1076"/>
          <ac:spMkLst>
            <pc:docMk/>
            <pc:sldMk cId="1493035533" sldId="556"/>
            <ac:spMk id="3" creationId="{BEC145C0-D1DA-4250-FA0F-9D493598D6AA}"/>
          </ac:spMkLst>
        </pc:spChg>
        <pc:picChg chg="mod">
          <ac:chgData name="Марина Барулина" userId="3f69187e786b41da" providerId="LiveId" clId="{42456E38-3148-4C45-A297-EA138B518DE5}" dt="2023-11-03T13:00:47.247" v="18" actId="1076"/>
          <ac:picMkLst>
            <pc:docMk/>
            <pc:sldMk cId="1493035533" sldId="556"/>
            <ac:picMk id="6" creationId="{ACA048C0-2EA6-6FB0-BB48-6F99D16F468A}"/>
          </ac:picMkLst>
        </pc:picChg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025712137" sldId="558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693192297" sldId="559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236724366" sldId="560"/>
        </pc:sldMkLst>
      </pc:sldChg>
      <pc:sldChg chg="modSp mod">
        <pc:chgData name="Марина Барулина" userId="3f69187e786b41da" providerId="LiveId" clId="{42456E38-3148-4C45-A297-EA138B518DE5}" dt="2023-11-10T06:40:11.454" v="223" actId="20577"/>
        <pc:sldMkLst>
          <pc:docMk/>
          <pc:sldMk cId="2263789419" sldId="565"/>
        </pc:sldMkLst>
        <pc:spChg chg="mod">
          <ac:chgData name="Марина Барулина" userId="3f69187e786b41da" providerId="LiveId" clId="{42456E38-3148-4C45-A297-EA138B518DE5}" dt="2023-11-10T06:40:11.454" v="223" actId="20577"/>
          <ac:spMkLst>
            <pc:docMk/>
            <pc:sldMk cId="2263789419" sldId="565"/>
            <ac:spMk id="2" creationId="{75924128-A22C-0BBB-1C21-50A76E482EC7}"/>
          </ac:spMkLst>
        </pc:spChg>
        <pc:spChg chg="mod">
          <ac:chgData name="Марина Барулина" userId="3f69187e786b41da" providerId="LiveId" clId="{42456E38-3148-4C45-A297-EA138B518DE5}" dt="2023-11-03T12:59:02.005" v="1" actId="1076"/>
          <ac:spMkLst>
            <pc:docMk/>
            <pc:sldMk cId="2263789419" sldId="565"/>
            <ac:spMk id="3" creationId="{BEC145C0-D1DA-4250-FA0F-9D493598D6AA}"/>
          </ac:spMkLst>
        </pc:spChg>
      </pc:sldChg>
      <pc:sldChg chg="modSp mod">
        <pc:chgData name="Марина Барулина" userId="3f69187e786b41da" providerId="LiveId" clId="{42456E38-3148-4C45-A297-EA138B518DE5}" dt="2023-11-03T12:59:14.748" v="3" actId="14100"/>
        <pc:sldMkLst>
          <pc:docMk/>
          <pc:sldMk cId="46868331" sldId="567"/>
        </pc:sldMkLst>
        <pc:spChg chg="mod">
          <ac:chgData name="Марина Барулина" userId="3f69187e786b41da" providerId="LiveId" clId="{42456E38-3148-4C45-A297-EA138B518DE5}" dt="2023-11-03T12:59:14.748" v="3" actId="14100"/>
          <ac:spMkLst>
            <pc:docMk/>
            <pc:sldMk cId="46868331" sldId="567"/>
            <ac:spMk id="2" creationId="{75924128-A22C-0BBB-1C21-50A76E482EC7}"/>
          </ac:spMkLst>
        </pc:spChg>
        <pc:spChg chg="mod">
          <ac:chgData name="Марина Барулина" userId="3f69187e786b41da" providerId="LiveId" clId="{42456E38-3148-4C45-A297-EA138B518DE5}" dt="2023-11-03T12:59:10.180" v="2" actId="1076"/>
          <ac:spMkLst>
            <pc:docMk/>
            <pc:sldMk cId="46868331" sldId="567"/>
            <ac:spMk id="3" creationId="{BEC145C0-D1DA-4250-FA0F-9D493598D6AA}"/>
          </ac:spMkLst>
        </pc:spChg>
      </pc:sldChg>
      <pc:sldChg chg="modSp mod">
        <pc:chgData name="Марина Барулина" userId="3f69187e786b41da" providerId="LiveId" clId="{42456E38-3148-4C45-A297-EA138B518DE5}" dt="2023-11-03T12:59:20.115" v="4" actId="1076"/>
        <pc:sldMkLst>
          <pc:docMk/>
          <pc:sldMk cId="1297947036" sldId="568"/>
        </pc:sldMkLst>
        <pc:spChg chg="mod">
          <ac:chgData name="Марина Барулина" userId="3f69187e786b41da" providerId="LiveId" clId="{42456E38-3148-4C45-A297-EA138B518DE5}" dt="2023-11-03T12:59:20.115" v="4" actId="1076"/>
          <ac:spMkLst>
            <pc:docMk/>
            <pc:sldMk cId="1297947036" sldId="568"/>
            <ac:spMk id="3" creationId="{BEC145C0-D1DA-4250-FA0F-9D493598D6AA}"/>
          </ac:spMkLst>
        </pc:spChg>
      </pc:sldChg>
      <pc:sldChg chg="modSp mod">
        <pc:chgData name="Марина Барулина" userId="3f69187e786b41da" providerId="LiveId" clId="{42456E38-3148-4C45-A297-EA138B518DE5}" dt="2023-11-03T12:59:40.408" v="6" actId="1076"/>
        <pc:sldMkLst>
          <pc:docMk/>
          <pc:sldMk cId="2382080144" sldId="587"/>
        </pc:sldMkLst>
        <pc:spChg chg="mod">
          <ac:chgData name="Марина Барулина" userId="3f69187e786b41da" providerId="LiveId" clId="{42456E38-3148-4C45-A297-EA138B518DE5}" dt="2023-11-03T12:59:40.408" v="6" actId="1076"/>
          <ac:spMkLst>
            <pc:docMk/>
            <pc:sldMk cId="2382080144" sldId="587"/>
            <ac:spMk id="3" creationId="{EEA40B71-EBA3-1DE1-D6A8-A2035E680620}"/>
          </ac:spMkLst>
        </pc:spChg>
        <pc:picChg chg="mod">
          <ac:chgData name="Марина Барулина" userId="3f69187e786b41da" providerId="LiveId" clId="{42456E38-3148-4C45-A297-EA138B518DE5}" dt="2023-11-03T12:59:38.149" v="5" actId="1076"/>
          <ac:picMkLst>
            <pc:docMk/>
            <pc:sldMk cId="2382080144" sldId="587"/>
            <ac:picMk id="6" creationId="{F89E8719-393C-4B6B-8BC5-50B168E3D205}"/>
          </ac:picMkLst>
        </pc:picChg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832500196" sldId="588"/>
        </pc:sldMkLst>
      </pc:sldChg>
      <pc:sldChg chg="modSp mod">
        <pc:chgData name="Марина Барулина" userId="3f69187e786b41da" providerId="LiveId" clId="{42456E38-3148-4C45-A297-EA138B518DE5}" dt="2023-11-03T13:00:41.502" v="17" actId="1076"/>
        <pc:sldMkLst>
          <pc:docMk/>
          <pc:sldMk cId="3661552385" sldId="589"/>
        </pc:sldMkLst>
        <pc:spChg chg="mod">
          <ac:chgData name="Марина Барулина" userId="3f69187e786b41da" providerId="LiveId" clId="{42456E38-3148-4C45-A297-EA138B518DE5}" dt="2023-11-03T13:00:41.502" v="17" actId="1076"/>
          <ac:spMkLst>
            <pc:docMk/>
            <pc:sldMk cId="3661552385" sldId="589"/>
            <ac:spMk id="3" creationId="{8F631393-FDAA-7630-6E30-F76581B9BDC9}"/>
          </ac:spMkLst>
        </pc:spChg>
        <pc:picChg chg="mod">
          <ac:chgData name="Марина Барулина" userId="3f69187e786b41da" providerId="LiveId" clId="{42456E38-3148-4C45-A297-EA138B518DE5}" dt="2023-11-03T13:00:38.712" v="16" actId="1076"/>
          <ac:picMkLst>
            <pc:docMk/>
            <pc:sldMk cId="3661552385" sldId="589"/>
            <ac:picMk id="6" creationId="{69B0747D-EDCE-C18F-3799-F3D666828969}"/>
          </ac:picMkLst>
        </pc:picChg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4073312167" sldId="591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522529495" sldId="592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273457800" sldId="593"/>
        </pc:sldMkLst>
      </pc:sldChg>
      <pc:sldChg chg="ord">
        <pc:chgData name="Марина Барулина" userId="3f69187e786b41da" providerId="LiveId" clId="{42456E38-3148-4C45-A297-EA138B518DE5}" dt="2023-11-10T06:28:42.600" v="167"/>
        <pc:sldMkLst>
          <pc:docMk/>
          <pc:sldMk cId="305750820" sldId="596"/>
        </pc:sldMkLst>
      </pc:sldChg>
      <pc:sldChg chg="addSp delSp modSp mod">
        <pc:chgData name="Марина Барулина" userId="3f69187e786b41da" providerId="LiveId" clId="{42456E38-3148-4C45-A297-EA138B518DE5}" dt="2023-11-10T06:32:31.052" v="192" actId="21"/>
        <pc:sldMkLst>
          <pc:docMk/>
          <pc:sldMk cId="3023636117" sldId="597"/>
        </pc:sldMkLst>
        <pc:spChg chg="add del">
          <ac:chgData name="Марина Барулина" userId="3f69187e786b41da" providerId="LiveId" clId="{42456E38-3148-4C45-A297-EA138B518DE5}" dt="2023-11-10T06:32:12.929" v="182" actId="22"/>
          <ac:spMkLst>
            <pc:docMk/>
            <pc:sldMk cId="3023636117" sldId="597"/>
            <ac:spMk id="3" creationId="{37D608AA-78EF-1AAC-E12C-4E3BA1521942}"/>
          </ac:spMkLst>
        </pc:spChg>
        <pc:spChg chg="add del mod">
          <ac:chgData name="Марина Барулина" userId="3f69187e786b41da" providerId="LiveId" clId="{42456E38-3148-4C45-A297-EA138B518DE5}" dt="2023-11-10T06:32:31.052" v="192" actId="21"/>
          <ac:spMkLst>
            <pc:docMk/>
            <pc:sldMk cId="3023636117" sldId="597"/>
            <ac:spMk id="7" creationId="{7D8F8B20-379A-6E4E-791A-2980A631F2A7}"/>
          </ac:spMkLst>
        </pc:spChg>
        <pc:spChg chg="del">
          <ac:chgData name="Марина Барулина" userId="3f69187e786b41da" providerId="LiveId" clId="{42456E38-3148-4C45-A297-EA138B518DE5}" dt="2023-11-10T06:29:26.546" v="174" actId="478"/>
          <ac:spMkLst>
            <pc:docMk/>
            <pc:sldMk cId="3023636117" sldId="597"/>
            <ac:spMk id="8" creationId="{28C96E86-798B-AF34-8905-E6B30996E51E}"/>
          </ac:spMkLst>
        </pc:spChg>
        <pc:spChg chg="mod">
          <ac:chgData name="Марина Барулина" userId="3f69187e786b41da" providerId="LiveId" clId="{42456E38-3148-4C45-A297-EA138B518DE5}" dt="2023-11-10T06:29:38.462" v="180" actId="1076"/>
          <ac:spMkLst>
            <pc:docMk/>
            <pc:sldMk cId="3023636117" sldId="597"/>
            <ac:spMk id="10" creationId="{0CCF8954-A16B-654E-35FC-29475B0A0170}"/>
          </ac:spMkLst>
        </pc:spChg>
        <pc:picChg chg="del">
          <ac:chgData name="Марина Барулина" userId="3f69187e786b41da" providerId="LiveId" clId="{42456E38-3148-4C45-A297-EA138B518DE5}" dt="2023-11-10T06:29:27.852" v="175" actId="478"/>
          <ac:picMkLst>
            <pc:docMk/>
            <pc:sldMk cId="3023636117" sldId="597"/>
            <ac:picMk id="6" creationId="{A10AB922-52C3-6167-CBC4-4493154B3701}"/>
          </ac:picMkLst>
        </pc:picChg>
      </pc:sldChg>
      <pc:sldChg chg="modSp mod">
        <pc:chgData name="Марина Барулина" userId="3f69187e786b41da" providerId="LiveId" clId="{42456E38-3148-4C45-A297-EA138B518DE5}" dt="2023-11-10T06:39:09.092" v="220" actId="20577"/>
        <pc:sldMkLst>
          <pc:docMk/>
          <pc:sldMk cId="4038640739" sldId="609"/>
        </pc:sldMkLst>
        <pc:spChg chg="mod">
          <ac:chgData name="Марина Барулина" userId="3f69187e786b41da" providerId="LiveId" clId="{42456E38-3148-4C45-A297-EA138B518DE5}" dt="2023-11-10T06:39:09.092" v="220" actId="20577"/>
          <ac:spMkLst>
            <pc:docMk/>
            <pc:sldMk cId="4038640739" sldId="609"/>
            <ac:spMk id="5" creationId="{2987242E-AC89-62BB-6F01-C2C24E58D530}"/>
          </ac:spMkLst>
        </pc:spChg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4043478885" sldId="610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1805123367" sldId="611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142183600" sldId="612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563888689" sldId="613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242435365" sldId="614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4013603421" sldId="615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25426341" sldId="616"/>
        </pc:sldMkLst>
      </pc:sldChg>
      <pc:sldChg chg="ord">
        <pc:chgData name="Марина Барулина" userId="3f69187e786b41da" providerId="LiveId" clId="{42456E38-3148-4C45-A297-EA138B518DE5}" dt="2023-11-10T06:33:47.064" v="216"/>
        <pc:sldMkLst>
          <pc:docMk/>
          <pc:sldMk cId="2643300096" sldId="618"/>
        </pc:sldMkLst>
      </pc:sldChg>
      <pc:sldChg chg="modSp mod">
        <pc:chgData name="Марина Барулина" userId="3f69187e786b41da" providerId="LiveId" clId="{42456E38-3148-4C45-A297-EA138B518DE5}" dt="2023-11-03T12:59:47.533" v="8" actId="1076"/>
        <pc:sldMkLst>
          <pc:docMk/>
          <pc:sldMk cId="2712109298" sldId="619"/>
        </pc:sldMkLst>
        <pc:spChg chg="mod">
          <ac:chgData name="Марина Барулина" userId="3f69187e786b41da" providerId="LiveId" clId="{42456E38-3148-4C45-A297-EA138B518DE5}" dt="2023-11-03T12:59:47.533" v="8" actId="1076"/>
          <ac:spMkLst>
            <pc:docMk/>
            <pc:sldMk cId="2712109298" sldId="619"/>
            <ac:spMk id="6" creationId="{00607DED-7E37-F4E4-2902-E1CCE04F385F}"/>
          </ac:spMkLst>
        </pc:spChg>
        <pc:picChg chg="mod">
          <ac:chgData name="Марина Барулина" userId="3f69187e786b41da" providerId="LiveId" clId="{42456E38-3148-4C45-A297-EA138B518DE5}" dt="2023-11-03T12:59:45.440" v="7" actId="1076"/>
          <ac:picMkLst>
            <pc:docMk/>
            <pc:sldMk cId="2712109298" sldId="619"/>
            <ac:picMk id="8" creationId="{BE975436-8B9C-A74D-8F83-7099CF075AD1}"/>
          </ac:picMkLst>
        </pc:picChg>
      </pc:sldChg>
      <pc:sldChg chg="modSp mod">
        <pc:chgData name="Марина Барулина" userId="3f69187e786b41da" providerId="LiveId" clId="{42456E38-3148-4C45-A297-EA138B518DE5}" dt="2023-11-03T13:00:19.356" v="10" actId="14100"/>
        <pc:sldMkLst>
          <pc:docMk/>
          <pc:sldMk cId="2604604706" sldId="621"/>
        </pc:sldMkLst>
        <pc:spChg chg="mod">
          <ac:chgData name="Марина Барулина" userId="3f69187e786b41da" providerId="LiveId" clId="{42456E38-3148-4C45-A297-EA138B518DE5}" dt="2023-11-03T13:00:03.432" v="9" actId="1076"/>
          <ac:spMkLst>
            <pc:docMk/>
            <pc:sldMk cId="2604604706" sldId="621"/>
            <ac:spMk id="6" creationId="{C520B16F-FB0E-5B12-F446-BF01F01ACC77}"/>
          </ac:spMkLst>
        </pc:spChg>
        <pc:picChg chg="mod">
          <ac:chgData name="Марина Барулина" userId="3f69187e786b41da" providerId="LiveId" clId="{42456E38-3148-4C45-A297-EA138B518DE5}" dt="2023-11-03T13:00:19.356" v="10" actId="14100"/>
          <ac:picMkLst>
            <pc:docMk/>
            <pc:sldMk cId="2604604706" sldId="621"/>
            <ac:picMk id="7" creationId="{2BABDA45-B411-15E8-E60C-569EBBAA794A}"/>
          </ac:picMkLst>
        </pc:picChg>
      </pc:sldChg>
      <pc:sldChg chg="modSp mod">
        <pc:chgData name="Марина Барулина" userId="3f69187e786b41da" providerId="LiveId" clId="{42456E38-3148-4C45-A297-EA138B518DE5}" dt="2023-11-03T13:00:33.448" v="15" actId="14100"/>
        <pc:sldMkLst>
          <pc:docMk/>
          <pc:sldMk cId="394080274" sldId="622"/>
        </pc:sldMkLst>
        <pc:spChg chg="mod">
          <ac:chgData name="Марина Барулина" userId="3f69187e786b41da" providerId="LiveId" clId="{42456E38-3148-4C45-A297-EA138B518DE5}" dt="2023-11-03T13:00:30.193" v="14" actId="1076"/>
          <ac:spMkLst>
            <pc:docMk/>
            <pc:sldMk cId="394080274" sldId="622"/>
            <ac:spMk id="6" creationId="{458CEF00-0013-66B9-6C45-AEC86111A555}"/>
          </ac:spMkLst>
        </pc:spChg>
        <pc:picChg chg="mod">
          <ac:chgData name="Марина Барулина" userId="3f69187e786b41da" providerId="LiveId" clId="{42456E38-3148-4C45-A297-EA138B518DE5}" dt="2023-11-03T13:00:33.448" v="15" actId="14100"/>
          <ac:picMkLst>
            <pc:docMk/>
            <pc:sldMk cId="394080274" sldId="622"/>
            <ac:picMk id="7" creationId="{D4C73588-06FE-8132-43F5-5E5986FDD1D0}"/>
          </ac:picMkLst>
        </pc:picChg>
      </pc:sldChg>
      <pc:sldChg chg="del">
        <pc:chgData name="Марина Барулина" userId="3f69187e786b41da" providerId="LiveId" clId="{42456E38-3148-4C45-A297-EA138B518DE5}" dt="2023-11-03T13:01:19.041" v="20" actId="47"/>
        <pc:sldMkLst>
          <pc:docMk/>
          <pc:sldMk cId="610838855" sldId="754"/>
        </pc:sldMkLst>
      </pc:sldChg>
      <pc:sldChg chg="del">
        <pc:chgData name="Марина Барулина" userId="3f69187e786b41da" providerId="LiveId" clId="{42456E38-3148-4C45-A297-EA138B518DE5}" dt="2023-11-03T13:01:19.041" v="20" actId="47"/>
        <pc:sldMkLst>
          <pc:docMk/>
          <pc:sldMk cId="3614794942" sldId="755"/>
        </pc:sldMkLst>
      </pc:sldChg>
      <pc:sldChg chg="del">
        <pc:chgData name="Марина Барулина" userId="3f69187e786b41da" providerId="LiveId" clId="{42456E38-3148-4C45-A297-EA138B518DE5}" dt="2023-11-10T05:55:42.263" v="21" actId="47"/>
        <pc:sldMkLst>
          <pc:docMk/>
          <pc:sldMk cId="1933106952" sldId="758"/>
        </pc:sldMkLst>
      </pc:sldChg>
      <pc:sldChg chg="modSp mod">
        <pc:chgData name="Марина Барулина" userId="3f69187e786b41da" providerId="LiveId" clId="{42456E38-3148-4C45-A297-EA138B518DE5}" dt="2023-11-10T05:56:02.485" v="23" actId="207"/>
        <pc:sldMkLst>
          <pc:docMk/>
          <pc:sldMk cId="1118693995" sldId="759"/>
        </pc:sldMkLst>
        <pc:graphicFrameChg chg="modGraphic">
          <ac:chgData name="Марина Барулина" userId="3f69187e786b41da" providerId="LiveId" clId="{42456E38-3148-4C45-A297-EA138B518DE5}" dt="2023-11-10T05:56:02.485" v="23" actId="207"/>
          <ac:graphicFrameMkLst>
            <pc:docMk/>
            <pc:sldMk cId="1118693995" sldId="759"/>
            <ac:graphicFrameMk id="26" creationId="{47D7B11D-0A5B-3AD9-A13D-42907D8D7EDA}"/>
          </ac:graphicFrameMkLst>
        </pc:graphicFrameChg>
      </pc:sldChg>
      <pc:sldChg chg="addSp delSp modSp new mod">
        <pc:chgData name="Марина Барулина" userId="3f69187e786b41da" providerId="LiveId" clId="{42456E38-3148-4C45-A297-EA138B518DE5}" dt="2023-11-10T06:22:37.192" v="107" actId="1076"/>
        <pc:sldMkLst>
          <pc:docMk/>
          <pc:sldMk cId="2195287018" sldId="760"/>
        </pc:sldMkLst>
        <pc:spChg chg="del">
          <ac:chgData name="Марина Барулина" userId="3f69187e786b41da" providerId="LiveId" clId="{42456E38-3148-4C45-A297-EA138B518DE5}" dt="2023-11-10T06:21:25.494" v="51" actId="478"/>
          <ac:spMkLst>
            <pc:docMk/>
            <pc:sldMk cId="2195287018" sldId="760"/>
            <ac:spMk id="2" creationId="{835D75CD-A679-6B38-60ED-75AE4CAA4729}"/>
          </ac:spMkLst>
        </pc:spChg>
        <pc:spChg chg="mod">
          <ac:chgData name="Марина Барулина" userId="3f69187e786b41da" providerId="LiveId" clId="{42456E38-3148-4C45-A297-EA138B518DE5}" dt="2023-11-10T06:21:22.671" v="50" actId="14100"/>
          <ac:spMkLst>
            <pc:docMk/>
            <pc:sldMk cId="2195287018" sldId="760"/>
            <ac:spMk id="3" creationId="{245D1410-BA3F-DC59-F41C-14014EF57BCE}"/>
          </ac:spMkLst>
        </pc:spChg>
        <pc:spChg chg="add mod">
          <ac:chgData name="Марина Барулина" userId="3f69187e786b41da" providerId="LiveId" clId="{42456E38-3148-4C45-A297-EA138B518DE5}" dt="2023-11-10T06:22:37.192" v="107" actId="1076"/>
          <ac:spMkLst>
            <pc:docMk/>
            <pc:sldMk cId="2195287018" sldId="760"/>
            <ac:spMk id="5" creationId="{8BE5EB4D-6C3E-DFFB-3DEC-67FF90881D3B}"/>
          </ac:spMkLst>
        </pc:spChg>
      </pc:sldChg>
      <pc:sldChg chg="new del">
        <pc:chgData name="Марина Барулина" userId="3f69187e786b41da" providerId="LiveId" clId="{42456E38-3148-4C45-A297-EA138B518DE5}" dt="2023-11-10T06:06:32.387" v="29" actId="47"/>
        <pc:sldMkLst>
          <pc:docMk/>
          <pc:sldMk cId="3422104395" sldId="760"/>
        </pc:sldMkLst>
      </pc:sldChg>
      <pc:sldChg chg="modSp new mod">
        <pc:chgData name="Марина Барулина" userId="3f69187e786b41da" providerId="LiveId" clId="{42456E38-3148-4C45-A297-EA138B518DE5}" dt="2023-11-10T06:25:16.435" v="130" actId="20577"/>
        <pc:sldMkLst>
          <pc:docMk/>
          <pc:sldMk cId="1956169450" sldId="761"/>
        </pc:sldMkLst>
        <pc:spChg chg="mod">
          <ac:chgData name="Марина Барулина" userId="3f69187e786b41da" providerId="LiveId" clId="{42456E38-3148-4C45-A297-EA138B518DE5}" dt="2023-11-10T06:25:13.033" v="122" actId="1076"/>
          <ac:spMkLst>
            <pc:docMk/>
            <pc:sldMk cId="1956169450" sldId="761"/>
            <ac:spMk id="2" creationId="{7DF48D7D-2299-7D77-0441-17C8F8D13D12}"/>
          </ac:spMkLst>
        </pc:spChg>
        <pc:spChg chg="mod">
          <ac:chgData name="Марина Барулина" userId="3f69187e786b41da" providerId="LiveId" clId="{42456E38-3148-4C45-A297-EA138B518DE5}" dt="2023-11-10T06:25:16.435" v="130" actId="20577"/>
          <ac:spMkLst>
            <pc:docMk/>
            <pc:sldMk cId="1956169450" sldId="761"/>
            <ac:spMk id="3" creationId="{F3D80774-C95E-21F6-8EF6-BCE4A25BB878}"/>
          </ac:spMkLst>
        </pc:spChg>
      </pc:sldChg>
      <pc:sldChg chg="addSp modSp new del mod">
        <pc:chgData name="Марина Барулина" userId="3f69187e786b41da" providerId="LiveId" clId="{42456E38-3148-4C45-A297-EA138B518DE5}" dt="2023-11-10T06:07:21.595" v="30" actId="47"/>
        <pc:sldMkLst>
          <pc:docMk/>
          <pc:sldMk cId="2579183505" sldId="761"/>
        </pc:sldMkLst>
        <pc:spChg chg="add mod">
          <ac:chgData name="Марина Барулина" userId="3f69187e786b41da" providerId="LiveId" clId="{42456E38-3148-4C45-A297-EA138B518DE5}" dt="2023-11-10T06:06:28.762" v="28" actId="14100"/>
          <ac:spMkLst>
            <pc:docMk/>
            <pc:sldMk cId="2579183505" sldId="761"/>
            <ac:spMk id="3" creationId="{4A8C1F4C-E9EA-C13E-B53C-DA4260951E1B}"/>
          </ac:spMkLst>
        </pc:spChg>
      </pc:sldChg>
      <pc:sldChg chg="addSp delSp modSp new mod">
        <pc:chgData name="Марина Барулина" userId="3f69187e786b41da" providerId="LiveId" clId="{42456E38-3148-4C45-A297-EA138B518DE5}" dt="2023-11-10T06:27:40.403" v="155" actId="14100"/>
        <pc:sldMkLst>
          <pc:docMk/>
          <pc:sldMk cId="470234560" sldId="762"/>
        </pc:sldMkLst>
        <pc:spChg chg="del">
          <ac:chgData name="Марина Барулина" userId="3f69187e786b41da" providerId="LiveId" clId="{42456E38-3148-4C45-A297-EA138B518DE5}" dt="2023-11-10T06:25:59.256" v="141" actId="478"/>
          <ac:spMkLst>
            <pc:docMk/>
            <pc:sldMk cId="470234560" sldId="762"/>
            <ac:spMk id="2" creationId="{303EADB5-68ED-F434-D556-EB876F6C2CF8}"/>
          </ac:spMkLst>
        </pc:spChg>
        <pc:spChg chg="mod">
          <ac:chgData name="Марина Барулина" userId="3f69187e786b41da" providerId="LiveId" clId="{42456E38-3148-4C45-A297-EA138B518DE5}" dt="2023-11-10T06:25:56.767" v="140" actId="20577"/>
          <ac:spMkLst>
            <pc:docMk/>
            <pc:sldMk cId="470234560" sldId="762"/>
            <ac:spMk id="3" creationId="{6DAE8B44-8501-717E-1B84-B96EB4DEFD85}"/>
          </ac:spMkLst>
        </pc:spChg>
        <pc:picChg chg="add mod modCrop">
          <ac:chgData name="Марина Барулина" userId="3f69187e786b41da" providerId="LiveId" clId="{42456E38-3148-4C45-A297-EA138B518DE5}" dt="2023-11-10T06:26:44.008" v="146" actId="1076"/>
          <ac:picMkLst>
            <pc:docMk/>
            <pc:sldMk cId="470234560" sldId="762"/>
            <ac:picMk id="5" creationId="{9D027258-58BC-CBBB-DF4D-24A356E7AE6E}"/>
          </ac:picMkLst>
        </pc:picChg>
        <pc:picChg chg="add mod">
          <ac:chgData name="Марина Барулина" userId="3f69187e786b41da" providerId="LiveId" clId="{42456E38-3148-4C45-A297-EA138B518DE5}" dt="2023-11-10T06:27:11.001" v="151" actId="14100"/>
          <ac:picMkLst>
            <pc:docMk/>
            <pc:sldMk cId="470234560" sldId="762"/>
            <ac:picMk id="7" creationId="{94D63ED5-5171-4227-7BC2-5C1E3B1F80E3}"/>
          </ac:picMkLst>
        </pc:picChg>
        <pc:picChg chg="add mod">
          <ac:chgData name="Марина Барулина" userId="3f69187e786b41da" providerId="LiveId" clId="{42456E38-3148-4C45-A297-EA138B518DE5}" dt="2023-11-10T06:27:40.403" v="155" actId="14100"/>
          <ac:picMkLst>
            <pc:docMk/>
            <pc:sldMk cId="470234560" sldId="762"/>
            <ac:picMk id="9" creationId="{EAD2EB16-A4BE-515C-1755-777CE055B75F}"/>
          </ac:picMkLst>
        </pc:picChg>
      </pc:sldChg>
      <pc:sldChg chg="addSp delSp modSp new mod">
        <pc:chgData name="Марина Барулина" userId="3f69187e786b41da" providerId="LiveId" clId="{42456E38-3148-4C45-A297-EA138B518DE5}" dt="2023-11-10T06:29:22.679" v="173" actId="1076"/>
        <pc:sldMkLst>
          <pc:docMk/>
          <pc:sldMk cId="272287202" sldId="763"/>
        </pc:sldMkLst>
        <pc:spChg chg="del">
          <ac:chgData name="Марина Барулина" userId="3f69187e786b41da" providerId="LiveId" clId="{42456E38-3148-4C45-A297-EA138B518DE5}" dt="2023-11-10T06:27:53.214" v="159" actId="478"/>
          <ac:spMkLst>
            <pc:docMk/>
            <pc:sldMk cId="272287202" sldId="763"/>
            <ac:spMk id="2" creationId="{AD3F2043-0320-002F-C7CC-199BED15772F}"/>
          </ac:spMkLst>
        </pc:spChg>
        <pc:spChg chg="del mod">
          <ac:chgData name="Марина Барулина" userId="3f69187e786b41da" providerId="LiveId" clId="{42456E38-3148-4C45-A297-EA138B518DE5}" dt="2023-11-10T06:27:50" v="158" actId="478"/>
          <ac:spMkLst>
            <pc:docMk/>
            <pc:sldMk cId="272287202" sldId="763"/>
            <ac:spMk id="3" creationId="{4941DE03-84E7-6B4D-2AA6-03758CE7AB20}"/>
          </ac:spMkLst>
        </pc:spChg>
        <pc:spChg chg="add mod">
          <ac:chgData name="Марина Барулина" userId="3f69187e786b41da" providerId="LiveId" clId="{42456E38-3148-4C45-A297-EA138B518DE5}" dt="2023-11-10T06:29:22.679" v="173" actId="1076"/>
          <ac:spMkLst>
            <pc:docMk/>
            <pc:sldMk cId="272287202" sldId="763"/>
            <ac:spMk id="8" creationId="{4E301BD1-0821-093D-E814-49FE307C6782}"/>
          </ac:spMkLst>
        </pc:spChg>
        <pc:picChg chg="add mod">
          <ac:chgData name="Марина Барулина" userId="3f69187e786b41da" providerId="LiveId" clId="{42456E38-3148-4C45-A297-EA138B518DE5}" dt="2023-11-10T06:28:06.234" v="161" actId="1076"/>
          <ac:picMkLst>
            <pc:docMk/>
            <pc:sldMk cId="272287202" sldId="763"/>
            <ac:picMk id="4" creationId="{054F68B8-7D64-5D13-FF72-335E2FDD0523}"/>
          </ac:picMkLst>
        </pc:picChg>
        <pc:picChg chg="add mod">
          <ac:chgData name="Марина Барулина" userId="3f69187e786b41da" providerId="LiveId" clId="{42456E38-3148-4C45-A297-EA138B518DE5}" dt="2023-11-10T06:28:25.410" v="165" actId="1076"/>
          <ac:picMkLst>
            <pc:docMk/>
            <pc:sldMk cId="272287202" sldId="763"/>
            <ac:picMk id="6" creationId="{2F481BCE-CEBA-91F5-5DFB-E80555CF5A6B}"/>
          </ac:picMkLst>
        </pc:picChg>
      </pc:sldChg>
      <pc:sldChg chg="addSp delSp modSp new mod">
        <pc:chgData name="Марина Барулина" userId="3f69187e786b41da" providerId="LiveId" clId="{42456E38-3148-4C45-A297-EA138B518DE5}" dt="2023-11-10T06:33:15.781" v="214" actId="20577"/>
        <pc:sldMkLst>
          <pc:docMk/>
          <pc:sldMk cId="672057499" sldId="764"/>
        </pc:sldMkLst>
        <pc:spChg chg="del">
          <ac:chgData name="Марина Барулина" userId="3f69187e786b41da" providerId="LiveId" clId="{42456E38-3148-4C45-A297-EA138B518DE5}" dt="2023-11-10T06:32:42.912" v="194"/>
          <ac:spMkLst>
            <pc:docMk/>
            <pc:sldMk cId="672057499" sldId="764"/>
            <ac:spMk id="2" creationId="{775A1191-7472-C503-D38D-D8336961F8B5}"/>
          </ac:spMkLst>
        </pc:spChg>
        <pc:spChg chg="del">
          <ac:chgData name="Марина Барулина" userId="3f69187e786b41da" providerId="LiveId" clId="{42456E38-3148-4C45-A297-EA138B518DE5}" dt="2023-11-10T06:32:50.589" v="197" actId="478"/>
          <ac:spMkLst>
            <pc:docMk/>
            <pc:sldMk cId="672057499" sldId="764"/>
            <ac:spMk id="3" creationId="{650595AF-72E2-7965-201C-CD4197AD1A27}"/>
          </ac:spMkLst>
        </pc:spChg>
        <pc:spChg chg="add mod">
          <ac:chgData name="Марина Барулина" userId="3f69187e786b41da" providerId="LiveId" clId="{42456E38-3148-4C45-A297-EA138B518DE5}" dt="2023-11-10T06:33:15.781" v="214" actId="20577"/>
          <ac:spMkLst>
            <pc:docMk/>
            <pc:sldMk cId="672057499" sldId="764"/>
            <ac:spMk id="4" creationId="{1913EA8B-9955-72FD-930B-A39D0D4E0FD2}"/>
          </ac:spMkLst>
        </pc:spChg>
      </pc:sldChg>
      <pc:sldChg chg="modSp new mod">
        <pc:chgData name="Марина Барулина" userId="3f69187e786b41da" providerId="LiveId" clId="{42456E38-3148-4C45-A297-EA138B518DE5}" dt="2023-11-10T06:43:46.760" v="248" actId="1076"/>
        <pc:sldMkLst>
          <pc:docMk/>
          <pc:sldMk cId="598777292" sldId="765"/>
        </pc:sldMkLst>
        <pc:spChg chg="mod">
          <ac:chgData name="Марина Барулина" userId="3f69187e786b41da" providerId="LiveId" clId="{42456E38-3148-4C45-A297-EA138B518DE5}" dt="2023-11-10T06:43:46.760" v="248" actId="1076"/>
          <ac:spMkLst>
            <pc:docMk/>
            <pc:sldMk cId="598777292" sldId="765"/>
            <ac:spMk id="2" creationId="{371CFCD4-7FC9-3D17-7FD0-348EDB10E76B}"/>
          </ac:spMkLst>
        </pc:spChg>
        <pc:spChg chg="mod">
          <ac:chgData name="Марина Барулина" userId="3f69187e786b41da" providerId="LiveId" clId="{42456E38-3148-4C45-A297-EA138B518DE5}" dt="2023-11-10T06:42:45.499" v="231" actId="1076"/>
          <ac:spMkLst>
            <pc:docMk/>
            <pc:sldMk cId="598777292" sldId="765"/>
            <ac:spMk id="3" creationId="{4FA4E1A2-0232-806C-2298-6B3DAEE35FB8}"/>
          </ac:spMkLst>
        </pc:spChg>
      </pc:sldChg>
      <pc:sldChg chg="addSp delSp modSp new mod">
        <pc:chgData name="Марина Барулина" userId="3f69187e786b41da" providerId="LiveId" clId="{42456E38-3148-4C45-A297-EA138B518DE5}" dt="2023-11-10T06:59:11.072" v="290" actId="20577"/>
        <pc:sldMkLst>
          <pc:docMk/>
          <pc:sldMk cId="555048803" sldId="766"/>
        </pc:sldMkLst>
        <pc:spChg chg="del">
          <ac:chgData name="Марина Барулина" userId="3f69187e786b41da" providerId="LiveId" clId="{42456E38-3148-4C45-A297-EA138B518DE5}" dt="2023-11-10T06:44:08.832" v="251" actId="478"/>
          <ac:spMkLst>
            <pc:docMk/>
            <pc:sldMk cId="555048803" sldId="766"/>
            <ac:spMk id="2" creationId="{2F839ED3-3B01-B1BD-15E3-884B49F7F45D}"/>
          </ac:spMkLst>
        </pc:spChg>
        <pc:spChg chg="del">
          <ac:chgData name="Марина Барулина" userId="3f69187e786b41da" providerId="LiveId" clId="{42456E38-3148-4C45-A297-EA138B518DE5}" dt="2023-11-10T06:44:05.753" v="250" actId="478"/>
          <ac:spMkLst>
            <pc:docMk/>
            <pc:sldMk cId="555048803" sldId="766"/>
            <ac:spMk id="3" creationId="{322643C2-649C-EB4A-0BE8-649DAAF4FBCA}"/>
          </ac:spMkLst>
        </pc:spChg>
        <pc:spChg chg="add del">
          <ac:chgData name="Марина Барулина" userId="3f69187e786b41da" providerId="LiveId" clId="{42456E38-3148-4C45-A297-EA138B518DE5}" dt="2023-11-10T06:44:48.230" v="257"/>
          <ac:spMkLst>
            <pc:docMk/>
            <pc:sldMk cId="555048803" sldId="766"/>
            <ac:spMk id="6" creationId="{74E5866A-BBD2-7531-DE86-223D05EE1054}"/>
          </ac:spMkLst>
        </pc:spChg>
        <pc:spChg chg="add mod">
          <ac:chgData name="Марина Барулина" userId="3f69187e786b41da" providerId="LiveId" clId="{42456E38-3148-4C45-A297-EA138B518DE5}" dt="2023-11-10T06:59:11.072" v="290" actId="20577"/>
          <ac:spMkLst>
            <pc:docMk/>
            <pc:sldMk cId="555048803" sldId="766"/>
            <ac:spMk id="8" creationId="{747AE7E4-AC81-FA60-BA9B-AB3C88499AB4}"/>
          </ac:spMkLst>
        </pc:spChg>
        <pc:picChg chg="add mod">
          <ac:chgData name="Марина Барулина" userId="3f69187e786b41da" providerId="LiveId" clId="{42456E38-3148-4C45-A297-EA138B518DE5}" dt="2023-11-10T06:44:15.769" v="255" actId="14100"/>
          <ac:picMkLst>
            <pc:docMk/>
            <pc:sldMk cId="555048803" sldId="766"/>
            <ac:picMk id="5" creationId="{ADCFBE11-C939-9ADB-E788-27602E9B875C}"/>
          </ac:picMkLst>
        </pc:picChg>
      </pc:sldChg>
      <pc:sldMasterChg chg="delSldLayout">
        <pc:chgData name="Марина Барулина" userId="3f69187e786b41da" providerId="LiveId" clId="{42456E38-3148-4C45-A297-EA138B518DE5}" dt="2023-11-03T12:58:08.849" v="0" actId="47"/>
        <pc:sldMasterMkLst>
          <pc:docMk/>
          <pc:sldMasterMk cId="82855549" sldId="2147483672"/>
        </pc:sldMasterMkLst>
        <pc:sldLayoutChg chg="del">
          <pc:chgData name="Марина Барулина" userId="3f69187e786b41da" providerId="LiveId" clId="{42456E38-3148-4C45-A297-EA138B518DE5}" dt="2023-11-03T12:58:08.849" v="0" actId="47"/>
          <pc:sldLayoutMkLst>
            <pc:docMk/>
            <pc:sldMasterMk cId="82855549" sldId="2147483672"/>
            <pc:sldLayoutMk cId="3804597075" sldId="214748368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C8FE0A-470F-438A-9C55-4B143BF40F4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FEC95DF-8855-4970-A6F7-62770863A391}">
      <dgm:prSet/>
      <dgm:spPr/>
      <dgm:t>
        <a:bodyPr/>
        <a:lstStyle/>
        <a:p>
          <a:r>
            <a:rPr lang="ru-RU"/>
            <a:t>Курс Основы обработки временных рядов алгоритмами машинного обучения и искусственного интеллекта</a:t>
          </a:r>
          <a:endParaRPr lang="en-US"/>
        </a:p>
      </dgm:t>
    </dgm:pt>
    <dgm:pt modelId="{918DE289-8A7E-4358-8D61-B7648AC3EFE9}" type="parTrans" cxnId="{3C6787BD-021C-4A82-ABE6-80C8A0726FF5}">
      <dgm:prSet/>
      <dgm:spPr/>
      <dgm:t>
        <a:bodyPr/>
        <a:lstStyle/>
        <a:p>
          <a:endParaRPr lang="en-US"/>
        </a:p>
      </dgm:t>
    </dgm:pt>
    <dgm:pt modelId="{4616D71F-4C46-4288-9CBA-DD1AF15DF370}" type="sibTrans" cxnId="{3C6787BD-021C-4A82-ABE6-80C8A0726FF5}">
      <dgm:prSet/>
      <dgm:spPr/>
      <dgm:t>
        <a:bodyPr/>
        <a:lstStyle/>
        <a:p>
          <a:endParaRPr lang="en-US"/>
        </a:p>
      </dgm:t>
    </dgm:pt>
    <dgm:pt modelId="{BF514F15-1625-4ADF-B53B-4F714CA9A72E}">
      <dgm:prSet/>
      <dgm:spPr/>
      <dgm:t>
        <a:bodyPr/>
        <a:lstStyle/>
        <a:p>
          <a:r>
            <a:rPr lang="ru-RU"/>
            <a:t>Осенний семестр 2023 года</a:t>
          </a:r>
          <a:endParaRPr lang="en-US"/>
        </a:p>
      </dgm:t>
    </dgm:pt>
    <dgm:pt modelId="{BAEA70A4-FCA7-42FC-A58F-93B6BEC9C0A8}" type="parTrans" cxnId="{F17D1D92-6129-41F5-9B52-FFEDE7BEBD01}">
      <dgm:prSet/>
      <dgm:spPr/>
      <dgm:t>
        <a:bodyPr/>
        <a:lstStyle/>
        <a:p>
          <a:endParaRPr lang="en-US"/>
        </a:p>
      </dgm:t>
    </dgm:pt>
    <dgm:pt modelId="{5962A05C-64F7-4BE8-909F-FB31AAE68C71}" type="sibTrans" cxnId="{F17D1D92-6129-41F5-9B52-FFEDE7BEBD01}">
      <dgm:prSet/>
      <dgm:spPr/>
      <dgm:t>
        <a:bodyPr/>
        <a:lstStyle/>
        <a:p>
          <a:endParaRPr lang="en-US"/>
        </a:p>
      </dgm:t>
    </dgm:pt>
    <dgm:pt modelId="{02532129-42F7-4289-8871-12F61B6EE995}">
      <dgm:prSet/>
      <dgm:spPr/>
      <dgm:t>
        <a:bodyPr/>
        <a:lstStyle/>
        <a:p>
          <a:r>
            <a:rPr lang="ru-RU"/>
            <a:t>Лектор д.ф.-м.н. Барулина Марина Александровна</a:t>
          </a:r>
          <a:endParaRPr lang="en-US"/>
        </a:p>
      </dgm:t>
    </dgm:pt>
    <dgm:pt modelId="{388CF8C1-EF76-4EFB-AF72-5A0306AD8DF3}" type="parTrans" cxnId="{7E2D3025-E5EE-4FFD-8FAC-AF41C8F66A67}">
      <dgm:prSet/>
      <dgm:spPr/>
      <dgm:t>
        <a:bodyPr/>
        <a:lstStyle/>
        <a:p>
          <a:endParaRPr lang="en-US"/>
        </a:p>
      </dgm:t>
    </dgm:pt>
    <dgm:pt modelId="{06B50118-47B3-4317-B1E7-446056B25E8B}" type="sibTrans" cxnId="{7E2D3025-E5EE-4FFD-8FAC-AF41C8F66A67}">
      <dgm:prSet/>
      <dgm:spPr/>
      <dgm:t>
        <a:bodyPr/>
        <a:lstStyle/>
        <a:p>
          <a:endParaRPr lang="en-US"/>
        </a:p>
      </dgm:t>
    </dgm:pt>
    <dgm:pt modelId="{E14CC0C2-0935-41F1-B512-04BEA9C1E5F6}">
      <dgm:prSet/>
      <dgm:spPr/>
      <dgm:t>
        <a:bodyPr/>
        <a:lstStyle/>
        <a:p>
          <a:r>
            <a:rPr lang="ru-RU"/>
            <a:t>Ассистент Улитин Иван Владимирович</a:t>
          </a:r>
          <a:endParaRPr lang="en-US"/>
        </a:p>
      </dgm:t>
    </dgm:pt>
    <dgm:pt modelId="{9576E013-4939-478B-A89C-8496A36384A4}" type="parTrans" cxnId="{E1FDCCB6-6851-47FF-A100-33A6FC3EA600}">
      <dgm:prSet/>
      <dgm:spPr/>
      <dgm:t>
        <a:bodyPr/>
        <a:lstStyle/>
        <a:p>
          <a:endParaRPr lang="en-US"/>
        </a:p>
      </dgm:t>
    </dgm:pt>
    <dgm:pt modelId="{8F822839-4FE8-4C8A-B57B-4F96704410FB}" type="sibTrans" cxnId="{E1FDCCB6-6851-47FF-A100-33A6FC3EA600}">
      <dgm:prSet/>
      <dgm:spPr/>
      <dgm:t>
        <a:bodyPr/>
        <a:lstStyle/>
        <a:p>
          <a:endParaRPr lang="en-US"/>
        </a:p>
      </dgm:t>
    </dgm:pt>
    <dgm:pt modelId="{639D75BA-2A65-48D1-A58C-C660B3CEFC33}">
      <dgm:prSet/>
      <dgm:spPr/>
      <dgm:t>
        <a:bodyPr/>
        <a:lstStyle/>
        <a:p>
          <a:r>
            <a:rPr lang="ru-RU" dirty="0"/>
            <a:t>Пермский государственный национальный исследовательский университет</a:t>
          </a:r>
          <a:endParaRPr lang="en-US" dirty="0"/>
        </a:p>
      </dgm:t>
    </dgm:pt>
    <dgm:pt modelId="{7DDD1A30-BC5C-46A9-A146-472058E4B9D7}" type="parTrans" cxnId="{CC3B0430-08D2-4769-8F6B-02245E98C55B}">
      <dgm:prSet/>
      <dgm:spPr/>
      <dgm:t>
        <a:bodyPr/>
        <a:lstStyle/>
        <a:p>
          <a:endParaRPr lang="en-US"/>
        </a:p>
      </dgm:t>
    </dgm:pt>
    <dgm:pt modelId="{14903F09-D289-4A6F-A6E4-4E6C42BE197A}" type="sibTrans" cxnId="{CC3B0430-08D2-4769-8F6B-02245E98C55B}">
      <dgm:prSet/>
      <dgm:spPr/>
      <dgm:t>
        <a:bodyPr/>
        <a:lstStyle/>
        <a:p>
          <a:endParaRPr lang="en-US"/>
        </a:p>
      </dgm:t>
    </dgm:pt>
    <dgm:pt modelId="{F7B5C96C-E6CC-4D4C-9C21-D0D6A6BA1258}" type="pres">
      <dgm:prSet presAssocID="{67C8FE0A-470F-438A-9C55-4B143BF40F44}" presName="vert0" presStyleCnt="0">
        <dgm:presLayoutVars>
          <dgm:dir/>
          <dgm:animOne val="branch"/>
          <dgm:animLvl val="lvl"/>
        </dgm:presLayoutVars>
      </dgm:prSet>
      <dgm:spPr/>
    </dgm:pt>
    <dgm:pt modelId="{7024DBD7-CFB2-4187-B59A-2972878B6F02}" type="pres">
      <dgm:prSet presAssocID="{EFEC95DF-8855-4970-A6F7-62770863A391}" presName="thickLine" presStyleLbl="alignNode1" presStyleIdx="0" presStyleCnt="5"/>
      <dgm:spPr/>
    </dgm:pt>
    <dgm:pt modelId="{514F6771-0EA5-4899-9A9A-3BBA00EE029A}" type="pres">
      <dgm:prSet presAssocID="{EFEC95DF-8855-4970-A6F7-62770863A391}" presName="horz1" presStyleCnt="0"/>
      <dgm:spPr/>
    </dgm:pt>
    <dgm:pt modelId="{059B7051-9133-49AA-A983-1AA4FAF0D4F1}" type="pres">
      <dgm:prSet presAssocID="{EFEC95DF-8855-4970-A6F7-62770863A391}" presName="tx1" presStyleLbl="revTx" presStyleIdx="0" presStyleCnt="5"/>
      <dgm:spPr/>
    </dgm:pt>
    <dgm:pt modelId="{0910B282-AFEA-4AFB-A113-EAC8D7E956D9}" type="pres">
      <dgm:prSet presAssocID="{EFEC95DF-8855-4970-A6F7-62770863A391}" presName="vert1" presStyleCnt="0"/>
      <dgm:spPr/>
    </dgm:pt>
    <dgm:pt modelId="{F66D9506-0632-4ABB-9BD0-6F0CBA059FC9}" type="pres">
      <dgm:prSet presAssocID="{BF514F15-1625-4ADF-B53B-4F714CA9A72E}" presName="thickLine" presStyleLbl="alignNode1" presStyleIdx="1" presStyleCnt="5"/>
      <dgm:spPr/>
    </dgm:pt>
    <dgm:pt modelId="{65BCF76A-8779-4B07-B6E8-BB89B9E2866A}" type="pres">
      <dgm:prSet presAssocID="{BF514F15-1625-4ADF-B53B-4F714CA9A72E}" presName="horz1" presStyleCnt="0"/>
      <dgm:spPr/>
    </dgm:pt>
    <dgm:pt modelId="{BB60DB0F-ED81-4D20-8153-B38980B74393}" type="pres">
      <dgm:prSet presAssocID="{BF514F15-1625-4ADF-B53B-4F714CA9A72E}" presName="tx1" presStyleLbl="revTx" presStyleIdx="1" presStyleCnt="5"/>
      <dgm:spPr/>
    </dgm:pt>
    <dgm:pt modelId="{DA08239D-F391-46EC-80C6-67D05474E648}" type="pres">
      <dgm:prSet presAssocID="{BF514F15-1625-4ADF-B53B-4F714CA9A72E}" presName="vert1" presStyleCnt="0"/>
      <dgm:spPr/>
    </dgm:pt>
    <dgm:pt modelId="{9872CDB0-95F4-456F-9603-1AA4FEB551EA}" type="pres">
      <dgm:prSet presAssocID="{02532129-42F7-4289-8871-12F61B6EE995}" presName="thickLine" presStyleLbl="alignNode1" presStyleIdx="2" presStyleCnt="5"/>
      <dgm:spPr/>
    </dgm:pt>
    <dgm:pt modelId="{5A7CEA4B-E193-40C4-91A8-F8970EE2D7E0}" type="pres">
      <dgm:prSet presAssocID="{02532129-42F7-4289-8871-12F61B6EE995}" presName="horz1" presStyleCnt="0"/>
      <dgm:spPr/>
    </dgm:pt>
    <dgm:pt modelId="{6061CCA5-3C00-4B4C-9A59-5FDFB756AD7F}" type="pres">
      <dgm:prSet presAssocID="{02532129-42F7-4289-8871-12F61B6EE995}" presName="tx1" presStyleLbl="revTx" presStyleIdx="2" presStyleCnt="5"/>
      <dgm:spPr/>
    </dgm:pt>
    <dgm:pt modelId="{932A1939-CE35-47C9-A86C-93F9FDAACF08}" type="pres">
      <dgm:prSet presAssocID="{02532129-42F7-4289-8871-12F61B6EE995}" presName="vert1" presStyleCnt="0"/>
      <dgm:spPr/>
    </dgm:pt>
    <dgm:pt modelId="{3904F73E-F589-40E3-A6AC-A0FB30B9C221}" type="pres">
      <dgm:prSet presAssocID="{E14CC0C2-0935-41F1-B512-04BEA9C1E5F6}" presName="thickLine" presStyleLbl="alignNode1" presStyleIdx="3" presStyleCnt="5"/>
      <dgm:spPr/>
    </dgm:pt>
    <dgm:pt modelId="{A18DFB47-F115-4A36-9959-B9E4BEDA961F}" type="pres">
      <dgm:prSet presAssocID="{E14CC0C2-0935-41F1-B512-04BEA9C1E5F6}" presName="horz1" presStyleCnt="0"/>
      <dgm:spPr/>
    </dgm:pt>
    <dgm:pt modelId="{23E005BF-F0CE-42C6-B797-9A91D3B9A996}" type="pres">
      <dgm:prSet presAssocID="{E14CC0C2-0935-41F1-B512-04BEA9C1E5F6}" presName="tx1" presStyleLbl="revTx" presStyleIdx="3" presStyleCnt="5"/>
      <dgm:spPr/>
    </dgm:pt>
    <dgm:pt modelId="{7BFE4A45-256A-4FB0-86BE-8A3B8E4AC047}" type="pres">
      <dgm:prSet presAssocID="{E14CC0C2-0935-41F1-B512-04BEA9C1E5F6}" presName="vert1" presStyleCnt="0"/>
      <dgm:spPr/>
    </dgm:pt>
    <dgm:pt modelId="{B55C60FF-1776-43A2-BD99-D6BE47898753}" type="pres">
      <dgm:prSet presAssocID="{639D75BA-2A65-48D1-A58C-C660B3CEFC33}" presName="thickLine" presStyleLbl="alignNode1" presStyleIdx="4" presStyleCnt="5"/>
      <dgm:spPr/>
    </dgm:pt>
    <dgm:pt modelId="{7193C81F-F8DC-467B-820E-F5FFC723BAAC}" type="pres">
      <dgm:prSet presAssocID="{639D75BA-2A65-48D1-A58C-C660B3CEFC33}" presName="horz1" presStyleCnt="0"/>
      <dgm:spPr/>
    </dgm:pt>
    <dgm:pt modelId="{83E31F07-72CD-4DAE-9FFD-FBFE1AE3A0D1}" type="pres">
      <dgm:prSet presAssocID="{639D75BA-2A65-48D1-A58C-C660B3CEFC33}" presName="tx1" presStyleLbl="revTx" presStyleIdx="4" presStyleCnt="5"/>
      <dgm:spPr/>
    </dgm:pt>
    <dgm:pt modelId="{DAF8D83F-B198-4495-9BB7-49A1093C31F3}" type="pres">
      <dgm:prSet presAssocID="{639D75BA-2A65-48D1-A58C-C660B3CEFC33}" presName="vert1" presStyleCnt="0"/>
      <dgm:spPr/>
    </dgm:pt>
  </dgm:ptLst>
  <dgm:cxnLst>
    <dgm:cxn modelId="{7E2D3025-E5EE-4FFD-8FAC-AF41C8F66A67}" srcId="{67C8FE0A-470F-438A-9C55-4B143BF40F44}" destId="{02532129-42F7-4289-8871-12F61B6EE995}" srcOrd="2" destOrd="0" parTransId="{388CF8C1-EF76-4EFB-AF72-5A0306AD8DF3}" sibTransId="{06B50118-47B3-4317-B1E7-446056B25E8B}"/>
    <dgm:cxn modelId="{CC3B0430-08D2-4769-8F6B-02245E98C55B}" srcId="{67C8FE0A-470F-438A-9C55-4B143BF40F44}" destId="{639D75BA-2A65-48D1-A58C-C660B3CEFC33}" srcOrd="4" destOrd="0" parTransId="{7DDD1A30-BC5C-46A9-A146-472058E4B9D7}" sibTransId="{14903F09-D289-4A6F-A6E4-4E6C42BE197A}"/>
    <dgm:cxn modelId="{C6DFB434-921C-43DB-8290-038A53B59D19}" type="presOf" srcId="{EFEC95DF-8855-4970-A6F7-62770863A391}" destId="{059B7051-9133-49AA-A983-1AA4FAF0D4F1}" srcOrd="0" destOrd="0" presId="urn:microsoft.com/office/officeart/2008/layout/LinedList"/>
    <dgm:cxn modelId="{0241BF3C-566B-4F19-A28A-80CC067ABBF9}" type="presOf" srcId="{E14CC0C2-0935-41F1-B512-04BEA9C1E5F6}" destId="{23E005BF-F0CE-42C6-B797-9A91D3B9A996}" srcOrd="0" destOrd="0" presId="urn:microsoft.com/office/officeart/2008/layout/LinedList"/>
    <dgm:cxn modelId="{0FF77179-DAD4-40F6-AA88-6C93861934BC}" type="presOf" srcId="{67C8FE0A-470F-438A-9C55-4B143BF40F44}" destId="{F7B5C96C-E6CC-4D4C-9C21-D0D6A6BA1258}" srcOrd="0" destOrd="0" presId="urn:microsoft.com/office/officeart/2008/layout/LinedList"/>
    <dgm:cxn modelId="{02D9B479-2862-4F64-AF3B-D15E387A6EBC}" type="presOf" srcId="{02532129-42F7-4289-8871-12F61B6EE995}" destId="{6061CCA5-3C00-4B4C-9A59-5FDFB756AD7F}" srcOrd="0" destOrd="0" presId="urn:microsoft.com/office/officeart/2008/layout/LinedList"/>
    <dgm:cxn modelId="{F17D1D92-6129-41F5-9B52-FFEDE7BEBD01}" srcId="{67C8FE0A-470F-438A-9C55-4B143BF40F44}" destId="{BF514F15-1625-4ADF-B53B-4F714CA9A72E}" srcOrd="1" destOrd="0" parTransId="{BAEA70A4-FCA7-42FC-A58F-93B6BEC9C0A8}" sibTransId="{5962A05C-64F7-4BE8-909F-FB31AAE68C71}"/>
    <dgm:cxn modelId="{ED1EBEAD-329F-4256-B01B-F96AC9FD8222}" type="presOf" srcId="{639D75BA-2A65-48D1-A58C-C660B3CEFC33}" destId="{83E31F07-72CD-4DAE-9FFD-FBFE1AE3A0D1}" srcOrd="0" destOrd="0" presId="urn:microsoft.com/office/officeart/2008/layout/LinedList"/>
    <dgm:cxn modelId="{E1FDCCB6-6851-47FF-A100-33A6FC3EA600}" srcId="{67C8FE0A-470F-438A-9C55-4B143BF40F44}" destId="{E14CC0C2-0935-41F1-B512-04BEA9C1E5F6}" srcOrd="3" destOrd="0" parTransId="{9576E013-4939-478B-A89C-8496A36384A4}" sibTransId="{8F822839-4FE8-4C8A-B57B-4F96704410FB}"/>
    <dgm:cxn modelId="{3C6787BD-021C-4A82-ABE6-80C8A0726FF5}" srcId="{67C8FE0A-470F-438A-9C55-4B143BF40F44}" destId="{EFEC95DF-8855-4970-A6F7-62770863A391}" srcOrd="0" destOrd="0" parTransId="{918DE289-8A7E-4358-8D61-B7648AC3EFE9}" sibTransId="{4616D71F-4C46-4288-9CBA-DD1AF15DF370}"/>
    <dgm:cxn modelId="{BBC483F9-7836-493E-9D4E-F733F121DBF5}" type="presOf" srcId="{BF514F15-1625-4ADF-B53B-4F714CA9A72E}" destId="{BB60DB0F-ED81-4D20-8153-B38980B74393}" srcOrd="0" destOrd="0" presId="urn:microsoft.com/office/officeart/2008/layout/LinedList"/>
    <dgm:cxn modelId="{3FDF1D93-758A-4BB2-8B22-BA00B289B169}" type="presParOf" srcId="{F7B5C96C-E6CC-4D4C-9C21-D0D6A6BA1258}" destId="{7024DBD7-CFB2-4187-B59A-2972878B6F02}" srcOrd="0" destOrd="0" presId="urn:microsoft.com/office/officeart/2008/layout/LinedList"/>
    <dgm:cxn modelId="{ED7A742F-3F83-4B4F-84F8-6212651DDF92}" type="presParOf" srcId="{F7B5C96C-E6CC-4D4C-9C21-D0D6A6BA1258}" destId="{514F6771-0EA5-4899-9A9A-3BBA00EE029A}" srcOrd="1" destOrd="0" presId="urn:microsoft.com/office/officeart/2008/layout/LinedList"/>
    <dgm:cxn modelId="{2A16F4F8-1043-495B-B271-B9CDB2968DE1}" type="presParOf" srcId="{514F6771-0EA5-4899-9A9A-3BBA00EE029A}" destId="{059B7051-9133-49AA-A983-1AA4FAF0D4F1}" srcOrd="0" destOrd="0" presId="urn:microsoft.com/office/officeart/2008/layout/LinedList"/>
    <dgm:cxn modelId="{9BCA63BF-2C4E-4958-B546-28ECD16091A0}" type="presParOf" srcId="{514F6771-0EA5-4899-9A9A-3BBA00EE029A}" destId="{0910B282-AFEA-4AFB-A113-EAC8D7E956D9}" srcOrd="1" destOrd="0" presId="urn:microsoft.com/office/officeart/2008/layout/LinedList"/>
    <dgm:cxn modelId="{64A727EC-9013-4EEE-9601-76989E4A8111}" type="presParOf" srcId="{F7B5C96C-E6CC-4D4C-9C21-D0D6A6BA1258}" destId="{F66D9506-0632-4ABB-9BD0-6F0CBA059FC9}" srcOrd="2" destOrd="0" presId="urn:microsoft.com/office/officeart/2008/layout/LinedList"/>
    <dgm:cxn modelId="{810EF4E5-7F7D-4FF6-9F31-FC9C84C79680}" type="presParOf" srcId="{F7B5C96C-E6CC-4D4C-9C21-D0D6A6BA1258}" destId="{65BCF76A-8779-4B07-B6E8-BB89B9E2866A}" srcOrd="3" destOrd="0" presId="urn:microsoft.com/office/officeart/2008/layout/LinedList"/>
    <dgm:cxn modelId="{F8D16F45-7CFE-4A48-95AC-85B375C2AADB}" type="presParOf" srcId="{65BCF76A-8779-4B07-B6E8-BB89B9E2866A}" destId="{BB60DB0F-ED81-4D20-8153-B38980B74393}" srcOrd="0" destOrd="0" presId="urn:microsoft.com/office/officeart/2008/layout/LinedList"/>
    <dgm:cxn modelId="{CB90FA2F-C78F-4E07-85A1-65F14D7233FB}" type="presParOf" srcId="{65BCF76A-8779-4B07-B6E8-BB89B9E2866A}" destId="{DA08239D-F391-46EC-80C6-67D05474E648}" srcOrd="1" destOrd="0" presId="urn:microsoft.com/office/officeart/2008/layout/LinedList"/>
    <dgm:cxn modelId="{CEAF6606-0812-42A2-9C76-503523B3C4CE}" type="presParOf" srcId="{F7B5C96C-E6CC-4D4C-9C21-D0D6A6BA1258}" destId="{9872CDB0-95F4-456F-9603-1AA4FEB551EA}" srcOrd="4" destOrd="0" presId="urn:microsoft.com/office/officeart/2008/layout/LinedList"/>
    <dgm:cxn modelId="{19254FAE-ACC0-4908-93D9-88778736BFCE}" type="presParOf" srcId="{F7B5C96C-E6CC-4D4C-9C21-D0D6A6BA1258}" destId="{5A7CEA4B-E193-40C4-91A8-F8970EE2D7E0}" srcOrd="5" destOrd="0" presId="urn:microsoft.com/office/officeart/2008/layout/LinedList"/>
    <dgm:cxn modelId="{958F1409-395D-43F1-9BF4-652344C10896}" type="presParOf" srcId="{5A7CEA4B-E193-40C4-91A8-F8970EE2D7E0}" destId="{6061CCA5-3C00-4B4C-9A59-5FDFB756AD7F}" srcOrd="0" destOrd="0" presId="urn:microsoft.com/office/officeart/2008/layout/LinedList"/>
    <dgm:cxn modelId="{BBCA9D6B-F26E-4C54-BBF3-71D52D1F8E9D}" type="presParOf" srcId="{5A7CEA4B-E193-40C4-91A8-F8970EE2D7E0}" destId="{932A1939-CE35-47C9-A86C-93F9FDAACF08}" srcOrd="1" destOrd="0" presId="urn:microsoft.com/office/officeart/2008/layout/LinedList"/>
    <dgm:cxn modelId="{2563D453-4596-481B-B348-1C226EB17AD0}" type="presParOf" srcId="{F7B5C96C-E6CC-4D4C-9C21-D0D6A6BA1258}" destId="{3904F73E-F589-40E3-A6AC-A0FB30B9C221}" srcOrd="6" destOrd="0" presId="urn:microsoft.com/office/officeart/2008/layout/LinedList"/>
    <dgm:cxn modelId="{DCE9DFAD-A07E-42DF-9FEF-EE65C48B7C65}" type="presParOf" srcId="{F7B5C96C-E6CC-4D4C-9C21-D0D6A6BA1258}" destId="{A18DFB47-F115-4A36-9959-B9E4BEDA961F}" srcOrd="7" destOrd="0" presId="urn:microsoft.com/office/officeart/2008/layout/LinedList"/>
    <dgm:cxn modelId="{FA23DC1A-1F82-4779-A351-D52CEB1E562D}" type="presParOf" srcId="{A18DFB47-F115-4A36-9959-B9E4BEDA961F}" destId="{23E005BF-F0CE-42C6-B797-9A91D3B9A996}" srcOrd="0" destOrd="0" presId="urn:microsoft.com/office/officeart/2008/layout/LinedList"/>
    <dgm:cxn modelId="{BB9E7AB5-6DAF-4E41-9B9C-8F86181A91E0}" type="presParOf" srcId="{A18DFB47-F115-4A36-9959-B9E4BEDA961F}" destId="{7BFE4A45-256A-4FB0-86BE-8A3B8E4AC047}" srcOrd="1" destOrd="0" presId="urn:microsoft.com/office/officeart/2008/layout/LinedList"/>
    <dgm:cxn modelId="{956455E5-536E-4D34-958B-EDC9B0D667B5}" type="presParOf" srcId="{F7B5C96C-E6CC-4D4C-9C21-D0D6A6BA1258}" destId="{B55C60FF-1776-43A2-BD99-D6BE47898753}" srcOrd="8" destOrd="0" presId="urn:microsoft.com/office/officeart/2008/layout/LinedList"/>
    <dgm:cxn modelId="{1D089690-1360-4FCD-9E49-9FDC1E8C9211}" type="presParOf" srcId="{F7B5C96C-E6CC-4D4C-9C21-D0D6A6BA1258}" destId="{7193C81F-F8DC-467B-820E-F5FFC723BAAC}" srcOrd="9" destOrd="0" presId="urn:microsoft.com/office/officeart/2008/layout/LinedList"/>
    <dgm:cxn modelId="{23A524A6-A540-44DB-A7DD-A1CEB46800D3}" type="presParOf" srcId="{7193C81F-F8DC-467B-820E-F5FFC723BAAC}" destId="{83E31F07-72CD-4DAE-9FFD-FBFE1AE3A0D1}" srcOrd="0" destOrd="0" presId="urn:microsoft.com/office/officeart/2008/layout/LinedList"/>
    <dgm:cxn modelId="{797A9BE2-B3F6-4D32-8AA5-3E69F6CA037F}" type="presParOf" srcId="{7193C81F-F8DC-467B-820E-F5FFC723BAAC}" destId="{DAF8D83F-B198-4495-9BB7-49A1093C31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4DBD7-CFB2-4187-B59A-2972878B6F02}">
      <dsp:nvSpPr>
        <dsp:cNvPr id="0" name=""/>
        <dsp:cNvSpPr/>
      </dsp:nvSpPr>
      <dsp:spPr>
        <a:xfrm>
          <a:off x="0" y="536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B7051-9133-49AA-A983-1AA4FAF0D4F1}">
      <dsp:nvSpPr>
        <dsp:cNvPr id="0" name=""/>
        <dsp:cNvSpPr/>
      </dsp:nvSpPr>
      <dsp:spPr>
        <a:xfrm>
          <a:off x="0" y="536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Курс Основы обработки временных рядов алгоритмами машинного обучения и искусственного интеллекта</a:t>
          </a:r>
          <a:endParaRPr lang="en-US" sz="2400" kern="1200"/>
        </a:p>
      </dsp:txBody>
      <dsp:txXfrm>
        <a:off x="0" y="536"/>
        <a:ext cx="8251381" cy="878301"/>
      </dsp:txXfrm>
    </dsp:sp>
    <dsp:sp modelId="{F66D9506-0632-4ABB-9BD0-6F0CBA059FC9}">
      <dsp:nvSpPr>
        <dsp:cNvPr id="0" name=""/>
        <dsp:cNvSpPr/>
      </dsp:nvSpPr>
      <dsp:spPr>
        <a:xfrm>
          <a:off x="0" y="878838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0DB0F-ED81-4D20-8153-B38980B74393}">
      <dsp:nvSpPr>
        <dsp:cNvPr id="0" name=""/>
        <dsp:cNvSpPr/>
      </dsp:nvSpPr>
      <dsp:spPr>
        <a:xfrm>
          <a:off x="0" y="878838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Осенний семестр 2023 года</a:t>
          </a:r>
          <a:endParaRPr lang="en-US" sz="2400" kern="1200"/>
        </a:p>
      </dsp:txBody>
      <dsp:txXfrm>
        <a:off x="0" y="878838"/>
        <a:ext cx="8251381" cy="878301"/>
      </dsp:txXfrm>
    </dsp:sp>
    <dsp:sp modelId="{9872CDB0-95F4-456F-9603-1AA4FEB551EA}">
      <dsp:nvSpPr>
        <dsp:cNvPr id="0" name=""/>
        <dsp:cNvSpPr/>
      </dsp:nvSpPr>
      <dsp:spPr>
        <a:xfrm>
          <a:off x="0" y="1757140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1CCA5-3C00-4B4C-9A59-5FDFB756AD7F}">
      <dsp:nvSpPr>
        <dsp:cNvPr id="0" name=""/>
        <dsp:cNvSpPr/>
      </dsp:nvSpPr>
      <dsp:spPr>
        <a:xfrm>
          <a:off x="0" y="1757140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Лектор д.ф.-м.н. Барулина Марина Александровна</a:t>
          </a:r>
          <a:endParaRPr lang="en-US" sz="2400" kern="1200"/>
        </a:p>
      </dsp:txBody>
      <dsp:txXfrm>
        <a:off x="0" y="1757140"/>
        <a:ext cx="8251381" cy="878301"/>
      </dsp:txXfrm>
    </dsp:sp>
    <dsp:sp modelId="{3904F73E-F589-40E3-A6AC-A0FB30B9C221}">
      <dsp:nvSpPr>
        <dsp:cNvPr id="0" name=""/>
        <dsp:cNvSpPr/>
      </dsp:nvSpPr>
      <dsp:spPr>
        <a:xfrm>
          <a:off x="0" y="2635441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005BF-F0CE-42C6-B797-9A91D3B9A996}">
      <dsp:nvSpPr>
        <dsp:cNvPr id="0" name=""/>
        <dsp:cNvSpPr/>
      </dsp:nvSpPr>
      <dsp:spPr>
        <a:xfrm>
          <a:off x="0" y="2635441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Ассистент Улитин Иван Владимирович</a:t>
          </a:r>
          <a:endParaRPr lang="en-US" sz="2400" kern="1200"/>
        </a:p>
      </dsp:txBody>
      <dsp:txXfrm>
        <a:off x="0" y="2635441"/>
        <a:ext cx="8251381" cy="878301"/>
      </dsp:txXfrm>
    </dsp:sp>
    <dsp:sp modelId="{B55C60FF-1776-43A2-BD99-D6BE47898753}">
      <dsp:nvSpPr>
        <dsp:cNvPr id="0" name=""/>
        <dsp:cNvSpPr/>
      </dsp:nvSpPr>
      <dsp:spPr>
        <a:xfrm>
          <a:off x="0" y="3513743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31F07-72CD-4DAE-9FFD-FBFE1AE3A0D1}">
      <dsp:nvSpPr>
        <dsp:cNvPr id="0" name=""/>
        <dsp:cNvSpPr/>
      </dsp:nvSpPr>
      <dsp:spPr>
        <a:xfrm>
          <a:off x="0" y="3513743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Пермский государственный национальный исследовательский университет</a:t>
          </a:r>
          <a:endParaRPr lang="en-US" sz="2400" kern="1200" dirty="0"/>
        </a:p>
      </dsp:txBody>
      <dsp:txXfrm>
        <a:off x="0" y="3513743"/>
        <a:ext cx="8251381" cy="878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379FFB6-878B-4D89-A9F1-908C5F95E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62E99EC-6DAC-40C4-9CB0-839F7068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BDA83-60F2-4E0C-99F1-3B198C71DA2A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6B973-D323-4241-8653-DEF1D8539A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A8A117-4B44-48FF-836C-74493A3812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BC633-CCA9-47F5-BCED-A56AA433D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14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1020-F5BA-43CF-AAA9-C04B3B12EF98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73D1A-6084-4304-99B6-284B94007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64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17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33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5C8F0DE-DCFB-4354-8112-588B45C19F1A}" type="datetime1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B28829-F9CE-4A60-BAD2-B30F1BE4EFBD}" type="datetime1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638BE5-3B62-4C03-A438-E1216F2C074B}" type="datetime1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 rtlCol="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Опишите свою главную идею</a:t>
            </a: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rtlCol="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Перетащите сюда </a:t>
            </a:r>
            <a:br>
              <a:rPr lang="ru-RU" noProof="0"/>
            </a:br>
            <a:r>
              <a:rPr lang="ru-RU" noProof="0"/>
              <a:t>свою фоновую фотографию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 rtlCol="0"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24314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олько заголовок и подзаголовок — свет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9597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87B0E0-754C-4477-80CA-88F8319B7DB8}" type="datetime1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317EAC1-6C84-442C-8E88-63BE1308B9AD}" type="datetime1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B404C7-1C11-4173-AE97-ACE1CDB1DA83}" type="datetime1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A08C9A-F61E-410C-8D06-F83B63A4711B}" type="datetime1">
              <a:rPr lang="ru-RU" smtClean="0"/>
              <a:t>10.11.2023</a:t>
            </a:fld>
            <a:endParaRPr lang="ru-RU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D3CD88-AC87-4FC1-8AA2-0F05556AC852}" type="datetime1">
              <a:rPr lang="ru-RU" smtClean="0"/>
              <a:t>10.11.2023</a:t>
            </a:fld>
            <a:endParaRPr lang="ru-RU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B0009C-43A7-442E-9A53-3E5FB03870F2}" type="datetime1">
              <a:rPr lang="ru-RU" smtClean="0"/>
              <a:t>10.11.2023</a:t>
            </a:fld>
            <a:endParaRPr lang="ru-RU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 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9AADAC3-179B-49AA-A8D7-B2E70D0E899B}" type="datetime1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95E6D-EE8A-4AB4-A6E4-CDAE9E775FB7}" type="datetime1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85DD959-E34E-4321-8E46-EA4484D707DA}" type="datetime1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0" name="Прямоугольник 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Прямоугольник 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7" name="Рисунок 6" descr="Цифровые подключения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Группа 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Прямоугольник 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Прямоугольник 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Прямоугольник 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743073"/>
            <a:ext cx="10993549" cy="895244"/>
          </a:xfrm>
        </p:spPr>
        <p:txBody>
          <a:bodyPr rtlCol="0">
            <a:noAutofit/>
          </a:bodyPr>
          <a:lstStyle/>
          <a:p>
            <a:r>
              <a:rPr lang="ru-RU" sz="2400">
                <a:solidFill>
                  <a:schemeClr val="bg1"/>
                </a:solidFill>
                <a:latin typeface="Corbel"/>
              </a:rPr>
              <a:t>Основы обработки временных рядов алгоритмами МЛ и ИИ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797607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solidFill>
                  <a:srgbClr val="7CEBFF"/>
                </a:solidFill>
                <a:latin typeface="Corbel"/>
              </a:rPr>
              <a:t>Лекция </a:t>
            </a:r>
            <a:r>
              <a:rPr lang="en-US" dirty="0">
                <a:solidFill>
                  <a:srgbClr val="7CEBFF"/>
                </a:solidFill>
                <a:latin typeface="Corbel"/>
              </a:rPr>
              <a:t>8   </a:t>
            </a:r>
            <a:r>
              <a:rPr lang="ru-RU" dirty="0">
                <a:solidFill>
                  <a:srgbClr val="7CEBFF"/>
                </a:solidFill>
                <a:latin typeface="Corbel"/>
              </a:rPr>
              <a:t>Нейронные сети</a:t>
            </a:r>
            <a:endParaRPr lang="ru-RU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2">
            <a:extLst>
              <a:ext uri="{FF2B5EF4-FFF2-40B4-BE49-F238E27FC236}">
                <a16:creationId xmlns:a16="http://schemas.microsoft.com/office/drawing/2014/main" id="{BD2FD5B5-D400-2E72-32EC-A1B24F8B69A5}"/>
              </a:ext>
            </a:extLst>
          </p:cNvPr>
          <p:cNvSpPr/>
          <p:nvPr/>
        </p:nvSpPr>
        <p:spPr>
          <a:xfrm>
            <a:off x="363892" y="565535"/>
            <a:ext cx="117207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Например, на рисунке показана модель с высокими </a:t>
            </a:r>
            <a:r>
              <a:rPr lang="en-US" sz="2400" dirty="0"/>
              <a:t>loss</a:t>
            </a:r>
            <a:r>
              <a:rPr lang="ru-RU" sz="2400" dirty="0"/>
              <a:t> слева и модель с низкими </a:t>
            </a:r>
            <a:r>
              <a:rPr lang="en-US" sz="2400" dirty="0"/>
              <a:t>loss</a:t>
            </a:r>
            <a:r>
              <a:rPr lang="ru-RU" sz="2400" dirty="0"/>
              <a:t> справа. Обратите внимание на следующее на рисунке:</a:t>
            </a:r>
          </a:p>
          <a:p>
            <a:r>
              <a:rPr lang="ru-RU" sz="2400" dirty="0"/>
              <a:t>Стрелки представляют </a:t>
            </a:r>
            <a:r>
              <a:rPr lang="en-US" sz="2400" dirty="0"/>
              <a:t>loss</a:t>
            </a:r>
            <a:r>
              <a:rPr lang="ru-RU" sz="2400" dirty="0"/>
              <a:t>.</a:t>
            </a:r>
            <a:r>
              <a:rPr lang="en-US" sz="2400" dirty="0"/>
              <a:t> </a:t>
            </a:r>
            <a:r>
              <a:rPr lang="ru-RU" sz="2400" dirty="0"/>
              <a:t>Синие линии представляют прогнозы.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4071D1-C536-6260-7C99-6901BAB4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57" y="1652918"/>
            <a:ext cx="9801225" cy="3219450"/>
          </a:xfrm>
          <a:prstGeom prst="rect">
            <a:avLst/>
          </a:prstGeom>
        </p:spPr>
      </p:pic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DB8F0BA7-37C8-9990-FA55-A478A87DFF41}"/>
              </a:ext>
            </a:extLst>
          </p:cNvPr>
          <p:cNvSpPr/>
          <p:nvPr/>
        </p:nvSpPr>
        <p:spPr>
          <a:xfrm>
            <a:off x="484175" y="4742583"/>
            <a:ext cx="114802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Обратите внимание, что стрелки на левом графике намного длиннее, чем их аналоги на правом графике. Ясно, что линия на правом графике - гораздо лучшая прогностическая модель, чем линия на левом графике.</a:t>
            </a:r>
          </a:p>
          <a:p>
            <a:r>
              <a:rPr lang="ru-RU" sz="2400" dirty="0"/>
              <a:t>Вы можете задаться вопросом, можете ли вы создать математическую функцию - функцию потерь, которая бы содержательно объединяла отдельные потери</a:t>
            </a:r>
          </a:p>
        </p:txBody>
      </p:sp>
    </p:spTree>
    <p:extLst>
      <p:ext uri="{BB962C8B-B14F-4D97-AF65-F5344CB8AC3E}">
        <p14:creationId xmlns:p14="http://schemas.microsoft.com/office/powerpoint/2010/main" val="2473516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00B241C-DF93-30DB-C0FF-2D8489E39E86}"/>
              </a:ext>
            </a:extLst>
          </p:cNvPr>
          <p:cNvSpPr/>
          <p:nvPr/>
        </p:nvSpPr>
        <p:spPr>
          <a:xfrm>
            <a:off x="726645" y="639768"/>
            <a:ext cx="100335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Среднеквадратичная ошибка ( MSE ) </a:t>
            </a:r>
            <a:r>
              <a:rPr lang="ru-RU" sz="2400" dirty="0"/>
              <a:t>- это среднеквадратичная потеря на пример по всему набору данных. Чтобы вычислить MSE, суммируйте все возведенные в квадрат потери для отдельных примеров и затем разделите на число примеров:</a:t>
            </a: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ACFC01B8-4B71-67A4-FFDE-09946CAA4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41" r="29266" b="84418"/>
          <a:stretch/>
        </p:blipFill>
        <p:spPr>
          <a:xfrm>
            <a:off x="2620984" y="2321060"/>
            <a:ext cx="6950031" cy="1296719"/>
          </a:xfrm>
          <a:prstGeom prst="rect">
            <a:avLst/>
          </a:prstGeom>
        </p:spPr>
      </p:pic>
      <p:sp>
        <p:nvSpPr>
          <p:cNvPr id="4" name="Прямоугольник 4">
            <a:extLst>
              <a:ext uri="{FF2B5EF4-FFF2-40B4-BE49-F238E27FC236}">
                <a16:creationId xmlns:a16="http://schemas.microsoft.com/office/drawing/2014/main" id="{CF814C42-33E6-8FFE-9BE5-6659AEE47147}"/>
              </a:ext>
            </a:extLst>
          </p:cNvPr>
          <p:cNvSpPr/>
          <p:nvPr/>
        </p:nvSpPr>
        <p:spPr>
          <a:xfrm>
            <a:off x="726645" y="3319200"/>
            <a:ext cx="100335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02124"/>
                </a:solidFill>
                <a:latin typeface="Calibri (основной текст)"/>
              </a:rPr>
              <a:t>где </a:t>
            </a:r>
            <a:r>
              <a:rPr lang="ru-RU" sz="2400" i="1" dirty="0">
                <a:solidFill>
                  <a:srgbClr val="202124"/>
                </a:solidFill>
                <a:latin typeface="Calibri (основной текст)"/>
              </a:rPr>
              <a:t>(</a:t>
            </a:r>
            <a:r>
              <a:rPr lang="en-US" sz="2400" i="1" dirty="0">
                <a:solidFill>
                  <a:srgbClr val="202124"/>
                </a:solidFill>
                <a:latin typeface="Calibri (основной текст)"/>
              </a:rPr>
              <a:t>x,y)</a:t>
            </a:r>
            <a:r>
              <a:rPr lang="ru-RU" sz="2400" i="1" dirty="0">
                <a:solidFill>
                  <a:srgbClr val="202124"/>
                </a:solidFill>
                <a:latin typeface="Calibri (основной текст)"/>
              </a:rPr>
              <a:t> </a:t>
            </a:r>
            <a:r>
              <a:rPr lang="ru-RU" sz="2400" dirty="0">
                <a:solidFill>
                  <a:srgbClr val="202124"/>
                </a:solidFill>
                <a:latin typeface="Calibri (основной текст)"/>
              </a:rPr>
              <a:t>это пример в котором:</a:t>
            </a:r>
          </a:p>
          <a:p>
            <a:pPr marL="801688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(основной текст)"/>
              </a:rPr>
              <a:t>x</a:t>
            </a:r>
            <a:r>
              <a:rPr lang="en-US" sz="2400" dirty="0">
                <a:latin typeface="Calibri (основной текст)"/>
              </a:rPr>
              <a:t> -</a:t>
            </a:r>
            <a:r>
              <a:rPr lang="ru-RU" sz="2400" dirty="0">
                <a:latin typeface="Calibri (основной текст)"/>
              </a:rPr>
              <a:t>  набор функций (признаков, входов), который модель использует для прогнозирования</a:t>
            </a:r>
          </a:p>
          <a:p>
            <a:pPr marL="801688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(основной текст)"/>
              </a:rPr>
              <a:t>y</a:t>
            </a:r>
            <a:r>
              <a:rPr lang="en-US" sz="2400" dirty="0">
                <a:latin typeface="Calibri (основной текст)"/>
              </a:rPr>
              <a:t> - </a:t>
            </a:r>
            <a:r>
              <a:rPr lang="ru-RU" sz="2400" dirty="0">
                <a:latin typeface="Calibri (основной текст)"/>
              </a:rPr>
              <a:t>метка примера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(основной текст)"/>
              </a:rPr>
              <a:t>prediction(x) – </a:t>
            </a:r>
            <a:r>
              <a:rPr lang="ru-RU" sz="2400" dirty="0">
                <a:latin typeface="Calibri (основной текст)"/>
              </a:rPr>
              <a:t>предсказанное моделью значение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(основной текст)"/>
              </a:rPr>
              <a:t>D</a:t>
            </a:r>
            <a:r>
              <a:rPr lang="en-US" sz="2400" dirty="0">
                <a:latin typeface="Calibri (основной текст)"/>
              </a:rPr>
              <a:t> - </a:t>
            </a:r>
            <a:r>
              <a:rPr lang="ru-RU" sz="2400" dirty="0">
                <a:latin typeface="Calibri (основной текст)"/>
              </a:rPr>
              <a:t>набор данных, содержащий множество отмеченных примеров</a:t>
            </a:r>
            <a:r>
              <a:rPr lang="en-US" sz="2400" dirty="0">
                <a:latin typeface="Calibri (основной текст)"/>
              </a:rPr>
              <a:t> </a:t>
            </a:r>
            <a:r>
              <a:rPr lang="ru-RU" sz="2400" i="1" dirty="0">
                <a:solidFill>
                  <a:srgbClr val="202124"/>
                </a:solidFill>
                <a:latin typeface="Calibri (основной текст)"/>
              </a:rPr>
              <a:t>(</a:t>
            </a:r>
            <a:r>
              <a:rPr lang="en-US" sz="2400" i="1" dirty="0">
                <a:solidFill>
                  <a:srgbClr val="202124"/>
                </a:solidFill>
                <a:latin typeface="Calibri (основной текст)"/>
              </a:rPr>
              <a:t>x,y)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(основной текст)"/>
              </a:rPr>
              <a:t>N</a:t>
            </a:r>
            <a:r>
              <a:rPr lang="en-US" sz="2400" dirty="0">
                <a:latin typeface="Calibri (основной текст)"/>
              </a:rPr>
              <a:t> </a:t>
            </a:r>
            <a:r>
              <a:rPr lang="ru-RU" sz="2400" dirty="0">
                <a:latin typeface="Calibri (основной текст)"/>
              </a:rPr>
              <a:t>количество примеров в </a:t>
            </a:r>
            <a:r>
              <a:rPr lang="en-US" sz="2400" i="1" dirty="0">
                <a:latin typeface="Calibri (основной текст)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27721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3">
                <a:extLst>
                  <a:ext uri="{FF2B5EF4-FFF2-40B4-BE49-F238E27FC236}">
                    <a16:creationId xmlns:a16="http://schemas.microsoft.com/office/drawing/2014/main" id="{1D148E12-BA6F-E3DA-DE5A-401D64942E28}"/>
                  </a:ext>
                </a:extLst>
              </p:cNvPr>
              <p:cNvSpPr/>
              <p:nvPr/>
            </p:nvSpPr>
            <p:spPr>
              <a:xfrm>
                <a:off x="705033" y="933047"/>
                <a:ext cx="11103429" cy="57654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800" dirty="0"/>
                  <a:t>Квадратичную потерю (функцию стоимости) можно записать в следующем виде: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ru-RU" sz="2800" dirty="0"/>
                            <m:t>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800" dirty="0"/>
              </a:p>
              <a:p>
                <a:r>
                  <a:rPr lang="ru-RU" sz="2800" dirty="0"/>
                  <a:t>где  </a:t>
                </a:r>
                <a:endParaRPr lang="en-US" sz="2800" dirty="0"/>
              </a:p>
              <a:p>
                <a:r>
                  <a:rPr lang="ru-RU" sz="2800" i="1" dirty="0"/>
                  <a:t>C</a:t>
                </a:r>
                <a:r>
                  <a:rPr lang="ru-RU" sz="2800" dirty="0"/>
                  <a:t> - константа, 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2800" dirty="0"/>
                  <a:t> - истинное значение выхода модели (которое должно быть получено в идеальном случае), 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/</m:t>
                        </m:r>
                      </m:sup>
                    </m:sSup>
                  </m:oMath>
                </a14:m>
                <a:r>
                  <a:rPr lang="ru-RU" sz="2800" dirty="0"/>
                  <a:t> - фактический выход модели.</a:t>
                </a:r>
              </a:p>
              <a:p>
                <a:endParaRPr lang="en-US" sz="2800" dirty="0"/>
              </a:p>
              <a:p>
                <a:r>
                  <a:rPr lang="ru-RU" sz="2800" dirty="0"/>
                  <a:t>Хотя MSE обычно используется в машинном обучении, это не единственная практическая функция потерь и не лучшая функция потерь при любых условиях.</a:t>
                </a: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2" name="Прямоугольник 3">
                <a:extLst>
                  <a:ext uri="{FF2B5EF4-FFF2-40B4-BE49-F238E27FC236}">
                    <a16:creationId xmlns:a16="http://schemas.microsoft.com/office/drawing/2014/main" id="{1D148E12-BA6F-E3DA-DE5A-401D64942E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3" y="933047"/>
                <a:ext cx="11103429" cy="5765424"/>
              </a:xfrm>
              <a:prstGeom prst="rect">
                <a:avLst/>
              </a:prstGeom>
              <a:blipFill>
                <a:blip r:embed="rId2"/>
                <a:stretch>
                  <a:fillRect l="-1153" t="-951" r="-1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076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3">
                <a:extLst>
                  <a:ext uri="{FF2B5EF4-FFF2-40B4-BE49-F238E27FC236}">
                    <a16:creationId xmlns:a16="http://schemas.microsoft.com/office/drawing/2014/main" id="{5E47CD78-5487-CEA6-56FD-086D1522F034}"/>
                  </a:ext>
                </a:extLst>
              </p:cNvPr>
              <p:cNvSpPr/>
              <p:nvPr/>
            </p:nvSpPr>
            <p:spPr>
              <a:xfrm>
                <a:off x="718986" y="856126"/>
                <a:ext cx="10754027" cy="4943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800" dirty="0"/>
                  <a:t>В бинарной классификации используется двоичная функция потерь (0-1 </a:t>
                </a:r>
                <a:r>
                  <a:rPr lang="ru-RU" sz="2800" i="1" dirty="0"/>
                  <a:t>loss function</a:t>
                </a:r>
                <a:r>
                  <a:rPr lang="ru-RU" sz="2800" dirty="0"/>
                  <a:t>), которая определяется следующим образом:</a:t>
                </a:r>
                <a:endParaRPr lang="en-US" sz="28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ru-RU" sz="28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ru-RU" sz="2800" dirty="0"/>
                          <m:t> 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/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r>
                  <a:rPr lang="ru-RU" sz="2800" dirty="0"/>
                  <a:t>Как видно, потери определяются появлением двух взаимоисключающих состояний выхода модели.</a:t>
                </a:r>
              </a:p>
              <a:p>
                <a:endParaRPr lang="en-US" sz="2800" dirty="0"/>
              </a:p>
              <a:p>
                <a:r>
                  <a:rPr lang="ru-RU" sz="2800" dirty="0"/>
                  <a:t>Используется также и простая функция потерь, равная разности истинного и фактического выходов модели: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ru-RU" sz="28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ru-RU" sz="2800" dirty="0"/>
                          <m:t> 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/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.</a:t>
                </a:r>
                <a:endParaRPr lang="ru-RU" sz="2800" dirty="0"/>
              </a:p>
              <a:p>
                <a:r>
                  <a:rPr lang="ru-RU" sz="2800" dirty="0"/>
                  <a:t>Она используется в тех случаях, где важен знак ошибки, например, при обучении нейронных сетей.</a:t>
                </a:r>
              </a:p>
            </p:txBody>
          </p:sp>
        </mc:Choice>
        <mc:Fallback>
          <p:sp>
            <p:nvSpPr>
              <p:cNvPr id="2" name="Прямоугольник 3">
                <a:extLst>
                  <a:ext uri="{FF2B5EF4-FFF2-40B4-BE49-F238E27FC236}">
                    <a16:creationId xmlns:a16="http://schemas.microsoft.com/office/drawing/2014/main" id="{5E47CD78-5487-CEA6-56FD-086D1522F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86" y="856126"/>
                <a:ext cx="10754027" cy="4943020"/>
              </a:xfrm>
              <a:prstGeom prst="rect">
                <a:avLst/>
              </a:prstGeom>
              <a:blipFill>
                <a:blip r:embed="rId2"/>
                <a:stretch>
                  <a:fillRect l="-1190" t="-1110" r="-907" b="-25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283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3">
            <a:extLst>
              <a:ext uri="{FF2B5EF4-FFF2-40B4-BE49-F238E27FC236}">
                <a16:creationId xmlns:a16="http://schemas.microsoft.com/office/drawing/2014/main" id="{6AD75A11-EDB7-FA17-9678-4F447EDFE46E}"/>
              </a:ext>
            </a:extLst>
          </p:cNvPr>
          <p:cNvSpPr/>
          <p:nvPr/>
        </p:nvSpPr>
        <p:spPr>
          <a:xfrm>
            <a:off x="480678" y="703224"/>
            <a:ext cx="596537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Функция потерь предназначена для отслеживания ошибки с каждым примером обучениям, в то время как производная функции относительного одного веса – это то, куда нужно сместить вес, чтобы минимизировать ее для этого примера обучения. Вообще можно создавать модели даже без применения функции потерь. Но тогда придется использовать производную относительно каждого веса (</a:t>
            </a:r>
            <a:r>
              <a:rPr lang="ru-RU" sz="2400" dirty="0" err="1"/>
              <a:t>dJ</a:t>
            </a:r>
            <a:r>
              <a:rPr lang="ru-RU" sz="2400" dirty="0"/>
              <a:t>/</a:t>
            </a:r>
            <a:r>
              <a:rPr lang="ru-RU" sz="2400" dirty="0" err="1"/>
              <a:t>dw</a:t>
            </a:r>
            <a:r>
              <a:rPr lang="ru-RU" sz="2400" dirty="0"/>
              <a:t>).</a:t>
            </a:r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B26FBDF7-3C7E-58F4-70EA-512BC89E3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6" b="-597"/>
          <a:stretch/>
        </p:blipFill>
        <p:spPr>
          <a:xfrm>
            <a:off x="6545576" y="304402"/>
            <a:ext cx="5384351" cy="4184474"/>
          </a:xfrm>
          <a:prstGeom prst="rect">
            <a:avLst/>
          </a:prstGeom>
        </p:spPr>
      </p:pic>
      <p:sp>
        <p:nvSpPr>
          <p:cNvPr id="4" name="Прямоугольник 2">
            <a:extLst>
              <a:ext uri="{FF2B5EF4-FFF2-40B4-BE49-F238E27FC236}">
                <a16:creationId xmlns:a16="http://schemas.microsoft.com/office/drawing/2014/main" id="{F6917E47-B5FD-8127-3999-E38A596C5F0A}"/>
              </a:ext>
            </a:extLst>
          </p:cNvPr>
          <p:cNvSpPr/>
          <p:nvPr/>
        </p:nvSpPr>
        <p:spPr>
          <a:xfrm>
            <a:off x="573984" y="4871374"/>
            <a:ext cx="111967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Теперь, когда мы определили направление, в котором нужно подтолкнуть вес, нам нужно понять, как это сделать. Тут мы используем коэффициент скорости обучения, его называют </a:t>
            </a:r>
            <a:r>
              <a:rPr lang="ru-RU" sz="2400" dirty="0" err="1"/>
              <a:t>гипер</a:t>
            </a:r>
            <a:r>
              <a:rPr lang="ru-RU" sz="2400" dirty="0"/>
              <a:t>-параметром. </a:t>
            </a:r>
          </a:p>
        </p:txBody>
      </p:sp>
    </p:spTree>
    <p:extLst>
      <p:ext uri="{BB962C8B-B14F-4D97-AF65-F5344CB8AC3E}">
        <p14:creationId xmlns:p14="http://schemas.microsoft.com/office/powerpoint/2010/main" val="1082618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3">
            <a:extLst>
              <a:ext uri="{FF2B5EF4-FFF2-40B4-BE49-F238E27FC236}">
                <a16:creationId xmlns:a16="http://schemas.microsoft.com/office/drawing/2014/main" id="{A7169CCB-DB16-216C-5FA7-B0E19437E5FC}"/>
              </a:ext>
            </a:extLst>
          </p:cNvPr>
          <p:cNvSpPr/>
          <p:nvPr/>
        </p:nvSpPr>
        <p:spPr>
          <a:xfrm>
            <a:off x="656253" y="613651"/>
            <a:ext cx="10879494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222222"/>
                </a:solidFill>
                <a:latin typeface="Arial" panose="020B0604020202020204" pitchFamily="34" charset="0"/>
              </a:rPr>
              <a:t>Гиперпараметры модели</a:t>
            </a:r>
            <a:r>
              <a:rPr lang="ru-RU" sz="2800" dirty="0">
                <a:solidFill>
                  <a:srgbClr val="222222"/>
                </a:solidFill>
                <a:latin typeface="Arial" panose="020B0604020202020204" pitchFamily="34" charset="0"/>
              </a:rPr>
              <a:t> — параметры, значения которых задается до начала обучения модели и не изменяется в процессе обучения. У модели может не быть гиперпараметров.</a:t>
            </a:r>
          </a:p>
          <a:p>
            <a:r>
              <a:rPr lang="ru-RU" sz="2800" b="1" dirty="0">
                <a:solidFill>
                  <a:srgbClr val="222222"/>
                </a:solidFill>
                <a:latin typeface="Arial" panose="020B0604020202020204" pitchFamily="34" charset="0"/>
              </a:rPr>
              <a:t>Параметры модели</a:t>
            </a:r>
            <a:r>
              <a:rPr lang="ru-RU" sz="2800" dirty="0">
                <a:solidFill>
                  <a:srgbClr val="222222"/>
                </a:solidFill>
                <a:latin typeface="Arial" panose="020B0604020202020204" pitchFamily="34" charset="0"/>
              </a:rPr>
              <a:t> — параметры, которые изменяются и оптимизируются в процессе обучения модели и итоговые значения этих параметров являются результатом обучения модели.</a:t>
            </a:r>
          </a:p>
          <a:p>
            <a:r>
              <a:rPr lang="ru-RU" sz="2800" dirty="0">
                <a:solidFill>
                  <a:srgbClr val="222222"/>
                </a:solidFill>
                <a:latin typeface="Arial" panose="020B0604020202020204" pitchFamily="34" charset="0"/>
              </a:rPr>
              <a:t>Примерами гиперпараметров могут служить количество слоев нейронной сети, а также количество нейронов на каждом слое. Примерами параметров могут служить веса ребер нейронной сети.</a:t>
            </a:r>
          </a:p>
          <a:p>
            <a:r>
              <a:rPr lang="ru-RU" sz="2800" dirty="0">
                <a:solidFill>
                  <a:srgbClr val="222222"/>
                </a:solidFill>
                <a:latin typeface="Arial" panose="020B0604020202020204" pitchFamily="34" charset="0"/>
              </a:rPr>
              <a:t>Для нахождения оптимальных гиперпараметров модели могут применяться различные алгоритмы настройки гиперпараметров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01867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3">
            <a:extLst>
              <a:ext uri="{FF2B5EF4-FFF2-40B4-BE49-F238E27FC236}">
                <a16:creationId xmlns:a16="http://schemas.microsoft.com/office/drawing/2014/main" id="{757A7267-FD88-4B87-4913-1651AEBB4067}"/>
              </a:ext>
            </a:extLst>
          </p:cNvPr>
          <p:cNvSpPr/>
          <p:nvPr/>
        </p:nvSpPr>
        <p:spPr>
          <a:xfrm>
            <a:off x="359161" y="501447"/>
            <a:ext cx="567842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ru-RU" sz="2800" dirty="0">
              <a:solidFill>
                <a:srgbClr val="212529"/>
              </a:solidFill>
              <a:latin typeface="-apple-system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sz="2800" dirty="0">
                <a:solidFill>
                  <a:srgbClr val="212529"/>
                </a:solidFill>
                <a:latin typeface="-apple-system"/>
              </a:rPr>
              <a:t>Оптимизация - большая часть машинного обучения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sz="2800" b="1" dirty="0">
                <a:solidFill>
                  <a:srgbClr val="212529"/>
                </a:solidFill>
                <a:latin typeface="-apple-system"/>
              </a:rPr>
              <a:t>Градиентный спуск </a:t>
            </a:r>
            <a:r>
              <a:rPr lang="ru-RU" sz="2800" dirty="0">
                <a:solidFill>
                  <a:srgbClr val="212529"/>
                </a:solidFill>
                <a:latin typeface="-apple-system"/>
              </a:rPr>
              <a:t>- это процедура оптимизации, которую вы можете использовать со многими алгоритмами машинного обучения</a:t>
            </a:r>
          </a:p>
          <a:p>
            <a:endParaRPr lang="ru-RU" sz="2800" dirty="0">
              <a:solidFill>
                <a:srgbClr val="212529"/>
              </a:solidFill>
              <a:latin typeface="-apple-system"/>
            </a:endParaRPr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B40B189E-D60B-DA71-6A86-F3969152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589" y="1015461"/>
            <a:ext cx="5509560" cy="452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08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59D602-CA5B-490C-5566-0A0BA344F4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17</a:t>
            </a:fld>
            <a:endParaRPr lang="ru-RU" noProof="0"/>
          </a:p>
        </p:txBody>
      </p:sp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46929563-5C85-DDB5-9611-A45193BC9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748" y="467700"/>
            <a:ext cx="6281192" cy="4356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99DAD8-CF13-5229-32FF-2D242B58D0BC}"/>
              </a:ext>
            </a:extLst>
          </p:cNvPr>
          <p:cNvSpPr txBox="1"/>
          <p:nvPr/>
        </p:nvSpPr>
        <p:spPr>
          <a:xfrm>
            <a:off x="217763" y="573244"/>
            <a:ext cx="49346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 рисунке показана сеть с двумя весовыми параметрами:</a:t>
            </a:r>
          </a:p>
          <a:p>
            <a:endParaRPr lang="ru-RU" dirty="0"/>
          </a:p>
          <a:p>
            <a:r>
              <a:rPr lang="ru-RU" dirty="0"/>
              <a:t>На горизонтальной плоскости размещаются две оси для весов w1 и w2, соответственно.</a:t>
            </a:r>
          </a:p>
          <a:p>
            <a:endParaRPr lang="ru-RU" dirty="0"/>
          </a:p>
          <a:p>
            <a:r>
              <a:rPr lang="ru-RU" dirty="0"/>
              <a:t>На вертикальной оси откладываются значения потерь для каждого сочетания весов.</a:t>
            </a:r>
          </a:p>
          <a:p>
            <a:endParaRPr lang="ru-RU" dirty="0"/>
          </a:p>
          <a:p>
            <a:r>
              <a:rPr lang="ru-RU" dirty="0"/>
              <a:t>Другими словами, форма кривой является отражением “ландшафта потерь” в нейронной сети. Кривая представляет потери для различных значений весов при сохранении неизменным фиксированного набора входных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589350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59D602-CA5B-490C-5566-0A0BA344F4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18</a:t>
            </a:fld>
            <a:endParaRPr lang="ru-RU" noProof="0"/>
          </a:p>
        </p:txBody>
      </p:sp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46929563-5C85-DDB5-9611-A45193BC9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748" y="467700"/>
            <a:ext cx="6281192" cy="4356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99DAD8-CF13-5229-32FF-2D242B58D0BC}"/>
              </a:ext>
            </a:extLst>
          </p:cNvPr>
          <p:cNvSpPr txBox="1"/>
          <p:nvPr/>
        </p:nvSpPr>
        <p:spPr>
          <a:xfrm>
            <a:off x="217763" y="573244"/>
            <a:ext cx="49346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Синяя линия соответствует траектории алгоритма градиентного спуска при оптимизации: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Работа алгоритма начинается с выбора некоторых случайных значений обоих весов и вычисления значения потери.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После каждой итерации весовые значения будут обновляться (в результате чего, как можно надеяться, снизится потеря), и алгоритм будет перемещаться вдоль кривой к следующей (более нижней) точке.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В конечном итоге алгоритм достигает цели, то есть приходит в нижнюю точку кривой — в точку с самым низким значением потерь.</a:t>
            </a:r>
          </a:p>
        </p:txBody>
      </p:sp>
    </p:spTree>
    <p:extLst>
      <p:ext uri="{BB962C8B-B14F-4D97-AF65-F5344CB8AC3E}">
        <p14:creationId xmlns:p14="http://schemas.microsoft.com/office/powerpoint/2010/main" val="3261628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40835C-1F12-E0F0-4A35-F409E7A42F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10042927" cy="360000"/>
          </a:xfrm>
        </p:spPr>
        <p:txBody>
          <a:bodyPr>
            <a:noAutofit/>
          </a:bodyPr>
          <a:lstStyle/>
          <a:p>
            <a:r>
              <a:rPr lang="ru-RU" sz="1800" b="0" i="0" dirty="0">
                <a:solidFill>
                  <a:srgbClr val="111111"/>
                </a:solidFill>
                <a:effectLst/>
                <a:latin typeface="+mn-lt"/>
              </a:rPr>
              <a:t>Алгоритм обновляет значения весов, основываясь на значениях градиента кривой потерь в данной точке, и на параметре скорости обучения.</a:t>
            </a:r>
            <a:endParaRPr lang="ru-RU" sz="1800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59D602-CA5B-490C-5566-0A0BA344F4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19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68F35E-7E1C-7636-600C-D485E83D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60956"/>
            <a:ext cx="11029616" cy="515279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Градиент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3E213A-7F28-2514-B5BE-01242854D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376" y="2596976"/>
            <a:ext cx="7096764" cy="364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08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02E9D7B-AC8A-4860-BD41-E04FC6559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697B8C9C-91DF-4F8D-94A0-2C0C66030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4D43BDD-ED29-4BE9-AEA1-6D0AE5A06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5ECAB-C460-D8AA-F62D-1A416579E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788" y="1419225"/>
            <a:ext cx="4311063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Посещаемость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87A5CD2-E3CD-4870-957C-173AD2C87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0BF2A26-F7CA-4E8B-BC24-1AF436CD5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B21A4B9-14CF-4CA1-9ECF-0DE52B291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6DADA72-F9FE-48F9-9DAD-B379AE2BC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19831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59D602-CA5B-490C-5566-0A0BA344F4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20</a:t>
            </a:fld>
            <a:endParaRPr lang="ru-R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AAD3E-6F88-2598-EEB5-622694750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453" y="330808"/>
            <a:ext cx="7058228" cy="560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3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4BD6D7-64BA-63C3-BB3F-0F38F695A5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21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493009-D593-8CE2-70D5-9E5C0053A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02" y="446082"/>
            <a:ext cx="11029616" cy="496531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</a:rPr>
              <a:t>Стохастический градиентный спуск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FA4B5-AC60-5E80-DE70-1FDD34C1EE91}"/>
              </a:ext>
            </a:extLst>
          </p:cNvPr>
          <p:cNvSpPr txBox="1"/>
          <p:nvPr/>
        </p:nvSpPr>
        <p:spPr>
          <a:xfrm>
            <a:off x="441914" y="1337512"/>
            <a:ext cx="11308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64364"/>
                </a:solidFill>
                <a:effectLst/>
                <a:latin typeface="Arial" panose="020B0604020202020204" pitchFamily="34" charset="0"/>
              </a:rPr>
              <a:t>Самый тривиальный алгоритм оптимизации — стохастический градиентный спуск, реализуемый всего в три строки кода. Он обновляет параметры, вычисляя отрицательное направление градиента, которое соответствует наибольшему уменьшению функции потерь. Выполняя эту операцию много раз, мы, возможно, достигнем красного региона, получим минимум ошибок и будем счастливы.</a:t>
            </a:r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42F02-B747-C915-8043-09B251758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794" y="3207742"/>
            <a:ext cx="8884043" cy="289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30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13B6B9-D64C-CC59-A4A7-14B8D4DE13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416" y="730150"/>
            <a:ext cx="10244783" cy="360000"/>
          </a:xfrm>
        </p:spPr>
        <p:txBody>
          <a:bodyPr>
            <a:noAutofit/>
          </a:bodyPr>
          <a:lstStyle/>
          <a:p>
            <a:r>
              <a:rPr lang="ru-RU" sz="1600" b="0" i="0" dirty="0">
                <a:solidFill>
                  <a:srgbClr val="364364"/>
                </a:solidFill>
                <a:effectLst/>
                <a:latin typeface="+mn-lt"/>
              </a:rPr>
              <a:t>Представим, что мы поменяли одно из значений, например, </a:t>
            </a:r>
            <a:r>
              <a:rPr lang="ru-RU" sz="1600" b="1" i="0" dirty="0">
                <a:solidFill>
                  <a:srgbClr val="364364"/>
                </a:solidFill>
                <a:effectLst/>
                <a:latin typeface="+mn-lt"/>
              </a:rPr>
              <a:t>W_2</a:t>
            </a:r>
            <a:r>
              <a:rPr lang="ru-RU" sz="1600" b="0" i="0" dirty="0">
                <a:solidFill>
                  <a:srgbClr val="364364"/>
                </a:solidFill>
                <a:effectLst/>
                <a:latin typeface="+mn-lt"/>
              </a:rPr>
              <a:t>. При этом наши потери стали уменьшаться очень быстро. Тогда мы меняем значение </a:t>
            </a:r>
            <a:r>
              <a:rPr lang="ru-RU" sz="1600" b="1" i="0" dirty="0">
                <a:solidFill>
                  <a:srgbClr val="364364"/>
                </a:solidFill>
                <a:effectLst/>
                <a:latin typeface="+mn-lt"/>
              </a:rPr>
              <a:t>W_1</a:t>
            </a:r>
            <a:r>
              <a:rPr lang="ru-RU" sz="1600" b="0" i="0" dirty="0">
                <a:solidFill>
                  <a:srgbClr val="364364"/>
                </a:solidFill>
                <a:effectLst/>
                <a:latin typeface="+mn-lt"/>
              </a:rPr>
              <a:t>, но теперь прогресс идёт гораздо медленнее. Выводя это на график, мы увидим, что функция потерь более чувствительна к изменениям в вертикальном направлении, чем в горизонтальном. Стохастический градиентный спуск будет выглядеть зигзагообразно — и это не очень хорошо, поскольку прогресс оптимизации слишком медленный.</a:t>
            </a:r>
            <a:endParaRPr lang="ru-RU" sz="1600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13BFBF-38CE-1133-F004-90713CAEE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22</a:t>
            </a:fld>
            <a:endParaRPr lang="ru-R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4FB5A-C7D8-8BC6-2B15-3147E3AA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92" y="2525188"/>
            <a:ext cx="9987219" cy="268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44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40835C-1F12-E0F0-4A35-F409E7A42F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609" y="3069000"/>
            <a:ext cx="7559675" cy="360000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ru-RU" sz="3200" dirty="0"/>
              <a:t>Локальные минимумы</a:t>
            </a:r>
          </a:p>
          <a:p>
            <a:pPr marL="457200" indent="-457200">
              <a:buAutoNum type="arabicPeriod"/>
            </a:pPr>
            <a:endParaRPr lang="ru-RU" sz="3200" dirty="0"/>
          </a:p>
          <a:p>
            <a:pPr marL="457200" indent="-457200">
              <a:buAutoNum type="arabicPeriod"/>
            </a:pPr>
            <a:endParaRPr lang="ru-RU" sz="3200" dirty="0"/>
          </a:p>
          <a:p>
            <a:pPr marL="457200" indent="-457200">
              <a:buAutoNum type="arabicPeriod"/>
            </a:pPr>
            <a:r>
              <a:rPr lang="ru-RU" sz="3200" dirty="0"/>
              <a:t>Параметров там очень много!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59D602-CA5B-490C-5566-0A0BA344F4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23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68F35E-7E1C-7636-600C-D485E83D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11" y="246652"/>
            <a:ext cx="11029616" cy="68531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проблемы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7B95D-6A40-038B-0D7A-AD5163679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048" y="693297"/>
            <a:ext cx="5771822" cy="555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4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40835C-1F12-E0F0-4A35-F409E7A42F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61993" y="3688693"/>
            <a:ext cx="10348817" cy="360000"/>
          </a:xfrm>
        </p:spPr>
        <p:txBody>
          <a:bodyPr>
            <a:noAutofit/>
          </a:bodyPr>
          <a:lstStyle/>
          <a:p>
            <a:pPr algn="l"/>
            <a:r>
              <a:rPr lang="ru-RU" sz="1400" b="0" i="0" dirty="0">
                <a:solidFill>
                  <a:srgbClr val="111111"/>
                </a:solidFill>
                <a:effectLst/>
                <a:latin typeface="+mn-lt"/>
              </a:rPr>
              <a:t>На каждой итерации алгоритм градиентного спуска работает, "озираясь по всем направлениям, находя самый перспективный уклон, по которому можно спуститься вниз". </a:t>
            </a:r>
          </a:p>
          <a:p>
            <a:pPr algn="l"/>
            <a:endParaRPr lang="ru-RU" sz="1400" dirty="0">
              <a:solidFill>
                <a:srgbClr val="111111"/>
              </a:solidFill>
              <a:latin typeface="+mn-lt"/>
            </a:endParaRPr>
          </a:p>
          <a:p>
            <a:pPr algn="l"/>
            <a:r>
              <a:rPr lang="ru-RU" sz="1400" b="0" i="0" dirty="0">
                <a:solidFill>
                  <a:srgbClr val="111111"/>
                </a:solidFill>
                <a:effectLst/>
                <a:latin typeface="+mn-lt"/>
              </a:rPr>
              <a:t>Но что произойдёт, если алгоритм выберет лучший, по его мнению, уклон, но это будет не лучшее направление? </a:t>
            </a:r>
          </a:p>
          <a:p>
            <a:pPr algn="l"/>
            <a:endParaRPr lang="ru-RU" sz="1400" dirty="0">
              <a:solidFill>
                <a:srgbClr val="111111"/>
              </a:solidFill>
              <a:latin typeface="+mn-lt"/>
            </a:endParaRPr>
          </a:p>
          <a:p>
            <a:pPr algn="l"/>
            <a:r>
              <a:rPr lang="ru-RU" sz="1400" b="0" i="0" dirty="0">
                <a:solidFill>
                  <a:srgbClr val="111111"/>
                </a:solidFill>
                <a:effectLst/>
                <a:latin typeface="+mn-lt"/>
              </a:rPr>
              <a:t>Что делать, если: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111111"/>
                </a:solidFill>
                <a:effectLst/>
                <a:latin typeface="+mn-lt"/>
              </a:rPr>
              <a:t>Ландшафт круто уходит вниз в одном направлении, но, чтобы попасть в самую нижнюю точку, нужно двигаться в направлении с меньшими изменениями высоты?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111111"/>
                </a:solidFill>
                <a:effectLst/>
                <a:latin typeface="+mn-lt"/>
              </a:rPr>
              <a:t>Весь ландшафт представляется алгоритму плоским во всех направлениях?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111111"/>
                </a:solidFill>
                <a:effectLst/>
                <a:latin typeface="+mn-lt"/>
              </a:rPr>
              <a:t>Алгоритм попадает в глубокую канаву? Как ему оттуда выбраться?</a:t>
            </a:r>
          </a:p>
          <a:p>
            <a:endParaRPr lang="ru-RU" sz="1400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59D602-CA5B-490C-5566-0A0BA344F4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24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68F35E-7E1C-7636-600C-D485E83D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83" y="339363"/>
            <a:ext cx="11029616" cy="1189554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проблемы</a:t>
            </a:r>
          </a:p>
        </p:txBody>
      </p:sp>
    </p:spTree>
    <p:extLst>
      <p:ext uri="{BB962C8B-B14F-4D97-AF65-F5344CB8AC3E}">
        <p14:creationId xmlns:p14="http://schemas.microsoft.com/office/powerpoint/2010/main" val="3571729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59D602-CA5B-490C-5566-0A0BA344F4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25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68F35E-7E1C-7636-600C-D485E83D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Локальный минимум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63F054-8686-7A1F-FFF5-52014BDE9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254" y="1242927"/>
            <a:ext cx="5959085" cy="515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35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59D602-CA5B-490C-5566-0A0BA344F4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26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68F35E-7E1C-7636-600C-D485E83D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97" y="350559"/>
            <a:ext cx="11029616" cy="626317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Седловые точки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FBB401-ED0F-887B-5477-6C47C31F8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79" y="2736774"/>
            <a:ext cx="7265920" cy="3770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B551E1-0882-116B-00EB-1A7BF0740B88}"/>
              </a:ext>
            </a:extLst>
          </p:cNvPr>
          <p:cNvSpPr txBox="1"/>
          <p:nvPr/>
        </p:nvSpPr>
        <p:spPr>
          <a:xfrm>
            <a:off x="533997" y="1257547"/>
            <a:ext cx="1060183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dirty="0">
                <a:solidFill>
                  <a:srgbClr val="364364"/>
                </a:solidFill>
                <a:effectLst/>
                <a:latin typeface="Arial" panose="020B0604020202020204" pitchFamily="34" charset="0"/>
              </a:rPr>
              <a:t>Проблема с седловыми точками возникает, когда в одном направлении функция возрастает, а в другом — убывает. Самый простой пример двумерной седловой точки — ноль на графике </a:t>
            </a:r>
            <a:r>
              <a:rPr lang="ru-RU" sz="1600" b="1" i="0" dirty="0">
                <a:solidFill>
                  <a:srgbClr val="364364"/>
                </a:solidFill>
                <a:effectLst/>
                <a:latin typeface="Arial" panose="020B0604020202020204" pitchFamily="34" charset="0"/>
              </a:rPr>
              <a:t>y = x</a:t>
            </a:r>
            <a:r>
              <a:rPr lang="ru-RU" sz="1600" b="1" i="0" baseline="30000" dirty="0">
                <a:solidFill>
                  <a:srgbClr val="364364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ru-RU" sz="1600" b="0" i="0" dirty="0">
                <a:solidFill>
                  <a:srgbClr val="364364"/>
                </a:solidFill>
                <a:effectLst/>
                <a:latin typeface="Arial" panose="020B0604020202020204" pitchFamily="34" charset="0"/>
              </a:rPr>
              <a:t>. В трёхмерном пространстве образующаяся поверхность напоминает седло, из-за чего и появилось такое название. При попадании в седловую точку градиентный спуск застопорится на локальном минимуме. И независимо от числа дальнейших итераций функция потерь практически не уменьшится.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42187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59D602-CA5B-490C-5566-0A0BA344F4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27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68F35E-7E1C-7636-600C-D485E83D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589" y="1640454"/>
            <a:ext cx="6242443" cy="370166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364364"/>
                </a:solidFill>
                <a:effectLst/>
                <a:latin typeface="Arial" panose="020B0604020202020204" pitchFamily="34" charset="0"/>
              </a:rPr>
              <a:t>Улучшенная оптимизация</a:t>
            </a:r>
            <a:br>
              <a:rPr lang="ru-RU" b="1" dirty="0">
                <a:solidFill>
                  <a:srgbClr val="364364"/>
                </a:solidFill>
                <a:effectLst/>
                <a:latin typeface="Arial" panose="020B0604020202020204" pitchFamily="34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8482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1822AC-2BAF-2AFF-0BB5-C23D636510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28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A03D96-D2C7-DB8A-5ADB-74478202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4364"/>
                </a:solidFill>
                <a:effectLst/>
                <a:latin typeface="Arial" panose="020B0604020202020204" pitchFamily="34" charset="0"/>
              </a:rPr>
              <a:t>SGD + Momentum</a:t>
            </a:r>
            <a:br>
              <a:rPr lang="en-US" b="1" dirty="0">
                <a:solidFill>
                  <a:srgbClr val="364364"/>
                </a:solidFill>
                <a:effectLst/>
                <a:latin typeface="Arial" panose="020B0604020202020204" pitchFamily="34" charset="0"/>
              </a:rPr>
            </a:b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5A51A-0D26-F99E-C5A1-ECC3EF1E6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90" y="1516967"/>
            <a:ext cx="9127574" cy="3712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A5F711-4BBF-C651-3D15-54C0690B251D}"/>
              </a:ext>
            </a:extLst>
          </p:cNvPr>
          <p:cNvSpPr txBox="1"/>
          <p:nvPr/>
        </p:nvSpPr>
        <p:spPr>
          <a:xfrm>
            <a:off x="929456" y="5579886"/>
            <a:ext cx="99831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Её идея в том, чтобы сохранить скорость градиентного спуска, добавив для этого некоторый импульс (momentum). Теперь вместо простого итеративного вычисления градиента мы прибавляем к нему подсчёт скорости и дописываем две строки в наш код.</a:t>
            </a:r>
          </a:p>
        </p:txBody>
      </p:sp>
    </p:spTree>
    <p:extLst>
      <p:ext uri="{BB962C8B-B14F-4D97-AF65-F5344CB8AC3E}">
        <p14:creationId xmlns:p14="http://schemas.microsoft.com/office/powerpoint/2010/main" val="1799015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1822AC-2BAF-2AFF-0BB5-C23D636510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29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A03D96-D2C7-DB8A-5ADB-74478202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4364"/>
                </a:solidFill>
                <a:effectLst/>
                <a:latin typeface="Arial" panose="020B0604020202020204" pitchFamily="34" charset="0"/>
              </a:rPr>
              <a:t>SGD + Momentum</a:t>
            </a:r>
            <a:br>
              <a:rPr lang="en-US" b="1" dirty="0">
                <a:solidFill>
                  <a:srgbClr val="364364"/>
                </a:solidFill>
                <a:effectLst/>
                <a:latin typeface="Arial" panose="020B0604020202020204" pitchFamily="34" charset="0"/>
              </a:rPr>
            </a:b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5A51A-0D26-F99E-C5A1-ECC3EF1E6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415" y="898241"/>
            <a:ext cx="6824392" cy="2775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A5F711-4BBF-C651-3D15-54C0690B251D}"/>
              </a:ext>
            </a:extLst>
          </p:cNvPr>
          <p:cNvSpPr txBox="1"/>
          <p:nvPr/>
        </p:nvSpPr>
        <p:spPr>
          <a:xfrm>
            <a:off x="1033490" y="3942232"/>
            <a:ext cx="99831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dirty="0">
                <a:solidFill>
                  <a:srgbClr val="364364"/>
                </a:solidFill>
                <a:effectLst/>
                <a:latin typeface="Arial" panose="020B0604020202020204" pitchFamily="34" charset="0"/>
              </a:rPr>
              <a:t>Таким образом, мы будем двигаться в направлении изменения скорости, а не в направлении градиента. Гиперпараметр </a:t>
            </a:r>
            <a:r>
              <a:rPr lang="ru-RU" b="1" dirty="0">
                <a:solidFill>
                  <a:srgbClr val="364364"/>
                </a:solidFill>
                <a:effectLst/>
                <a:latin typeface="Arial" panose="020B0604020202020204" pitchFamily="34" charset="0"/>
              </a:rPr>
              <a:t>rho </a:t>
            </a:r>
            <a:r>
              <a:rPr lang="ru-RU" b="0" dirty="0">
                <a:solidFill>
                  <a:srgbClr val="364364"/>
                </a:solidFill>
                <a:effectLst/>
                <a:latin typeface="Arial" panose="020B0604020202020204" pitchFamily="34" charset="0"/>
              </a:rPr>
              <a:t>соответствует трению, как при движении по твёрдой поверхности.</a:t>
            </a:r>
          </a:p>
          <a:p>
            <a:pPr algn="l"/>
            <a:endParaRPr lang="ru-RU" b="0" dirty="0">
              <a:solidFill>
                <a:srgbClr val="36436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dirty="0">
                <a:solidFill>
                  <a:srgbClr val="364364"/>
                </a:solidFill>
                <a:effectLst/>
                <a:latin typeface="Arial" panose="020B0604020202020204" pitchFamily="34" charset="0"/>
              </a:rPr>
              <a:t>Что же теперь произойдёт в локальном минимуме или седловой точке? Здесь можно провести аналогию с шариком, который катится с горки. Как только он дойдёт до точки, где градиент равен нулю, он по-прежнему сохранит некоторую скорость и будет двигаться дальше.</a:t>
            </a:r>
          </a:p>
        </p:txBody>
      </p:sp>
    </p:spTree>
    <p:extLst>
      <p:ext uri="{BB962C8B-B14F-4D97-AF65-F5344CB8AC3E}">
        <p14:creationId xmlns:p14="http://schemas.microsoft.com/office/powerpoint/2010/main" val="3250941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8D511D2-9CF1-40DE-BB88-A5A48A0E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96361CD-0803-BF2A-C26F-91B5CDC67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40ADCA80-A0B1-4379-94EC-0A1A73BE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EB4D79C-3A0E-4CB5-9A3D-BB816FD52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839C3D0-536E-4C48-A1C1-D9B718A8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13" name="Title 4">
            <a:extLst>
              <a:ext uri="{FF2B5EF4-FFF2-40B4-BE49-F238E27FC236}">
                <a16:creationId xmlns:a16="http://schemas.microsoft.com/office/drawing/2014/main" id="{47D24BA0-8E81-DB35-7483-8D5AC2E7E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Градиентный спуск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62F32E6-1215-1DBC-721C-7A17549E39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ECC7194-A4D0-457B-9D3E-53681723AFF7}" type="slidenum">
              <a:rPr lang="en-US" noProof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noProof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92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F82985-0F28-B0C5-F896-D88B88E4FC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0" i="0" dirty="0">
                <a:solidFill>
                  <a:srgbClr val="36436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1" dirty="0">
                <a:solidFill>
                  <a:srgbClr val="364364"/>
                </a:solidFill>
                <a:latin typeface="Arial" panose="020B0604020202020204" pitchFamily="34" charset="0"/>
              </a:rPr>
              <a:t>У</a:t>
            </a:r>
            <a:r>
              <a:rPr lang="ru-RU" b="1" i="0" dirty="0">
                <a:solidFill>
                  <a:srgbClr val="364364"/>
                </a:solidFill>
                <a:effectLst/>
                <a:latin typeface="Arial" panose="020B0604020202020204" pitchFamily="34" charset="0"/>
              </a:rPr>
              <a:t>скоренный градиент Нестерова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E1CCA3-A48D-37A7-C22E-573EFED0A4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30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567691-5A46-BB64-CFC5-6CCB8B024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-79844"/>
            <a:ext cx="11029616" cy="1189554"/>
          </a:xfrm>
        </p:spPr>
        <p:txBody>
          <a:bodyPr/>
          <a:lstStyle/>
          <a:p>
            <a:r>
              <a:rPr lang="en-US" b="1" dirty="0">
                <a:solidFill>
                  <a:srgbClr val="364364"/>
                </a:solidFill>
                <a:effectLst/>
                <a:latin typeface="Arial" panose="020B0604020202020204" pitchFamily="34" charset="0"/>
              </a:rPr>
              <a:t>Nesterov Accelerated Gradient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568D3-A2F1-1B57-A687-0EE97530F14B}"/>
              </a:ext>
            </a:extLst>
          </p:cNvPr>
          <p:cNvSpPr txBox="1"/>
          <p:nvPr/>
        </p:nvSpPr>
        <p:spPr>
          <a:xfrm>
            <a:off x="640627" y="2080705"/>
            <a:ext cx="112986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Допустим градиентный спуск стартует из красной точки. Мы знаем, что импульс собирается приблизить нас к вершине зеленой стрелки. Вместо того, чтобы оценивать градиент в текущей позиции (красная точка), мы оцениваем градиент сразу в новой позиции. Так мы найдём точку в окрестности, где окажемся в следующий момент.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6E5698-29D5-A2D0-2370-F0C14D51D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853" y="3576967"/>
            <a:ext cx="7063329" cy="258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1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D30ABA-BD2F-3619-6550-3AD7A80CDF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31</a:t>
            </a:fld>
            <a:endParaRPr lang="ru-R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27D25-E3E2-6E8C-A5DA-1E62E325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447" y="331776"/>
            <a:ext cx="7511165" cy="4573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5BD60-DB24-DC76-5BA7-AD3DB6626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02823"/>
            <a:ext cx="5383997" cy="218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3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948507-46AC-52F2-8E95-7806C6E02E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10973018" cy="360000"/>
          </a:xfrm>
        </p:spPr>
        <p:txBody>
          <a:bodyPr>
            <a:normAutofit fontScale="70000" lnSpcReduction="2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Adaptive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Subgradient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Methods for Online Learning and Stochastic Optimization</a:t>
            </a:r>
          </a:p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D30ABA-BD2F-3619-6550-3AD7A80CDF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32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9552CA-4DFA-B4A9-B01E-48E66A99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769" y="183678"/>
            <a:ext cx="11029616" cy="1189554"/>
          </a:xfrm>
        </p:spPr>
        <p:txBody>
          <a:bodyPr/>
          <a:lstStyle/>
          <a:p>
            <a:r>
              <a:rPr lang="en-US" b="1" dirty="0" err="1">
                <a:solidFill>
                  <a:srgbClr val="364364"/>
                </a:solidFill>
                <a:effectLst/>
                <a:latin typeface="Arial" panose="020B0604020202020204" pitchFamily="34" charset="0"/>
              </a:rPr>
              <a:t>AdaGrad</a:t>
            </a:r>
            <a:br>
              <a:rPr lang="en-US" b="1" dirty="0">
                <a:solidFill>
                  <a:srgbClr val="364364"/>
                </a:solidFill>
                <a:effectLst/>
                <a:latin typeface="Arial" panose="020B0604020202020204" pitchFamily="34" charset="0"/>
              </a:rPr>
            </a:b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4CC88-892A-1816-A868-C36E0B3D536B}"/>
              </a:ext>
            </a:extLst>
          </p:cNvPr>
          <p:cNvSpPr txBox="1"/>
          <p:nvPr/>
        </p:nvSpPr>
        <p:spPr>
          <a:xfrm>
            <a:off x="562601" y="2060416"/>
            <a:ext cx="110946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 каждом шаге мы вычисляем промежуточную сумму всех квадратов градиентов, которые считаются во время обучения. Полученное значение используется для нормализации — мы просто делим параметры на корень из суммы квадратов.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CE6E9-757C-F39D-4E44-FA931A9E62D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7452" y="3168561"/>
            <a:ext cx="9505380" cy="327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12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D30ABA-BD2F-3619-6550-3AD7A80CDF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33</a:t>
            </a:fld>
            <a:endParaRPr lang="ru-R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05B56-7206-486B-0C45-80555FCE48B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7540" y="118287"/>
            <a:ext cx="6429324" cy="2215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8D2680-F7C4-6E40-E47E-1715890D78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1298"/>
          <a:stretch/>
        </p:blipFill>
        <p:spPr>
          <a:xfrm>
            <a:off x="242151" y="2494946"/>
            <a:ext cx="7511165" cy="1769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CE5906-B098-DB19-F437-03F4E785FE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1512" y="4353635"/>
            <a:ext cx="5807956" cy="23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1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D30ABA-BD2F-3619-6550-3AD7A80CDF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34</a:t>
            </a:fld>
            <a:endParaRPr lang="ru-R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6455A-80E2-C065-5EA7-058CFEF33BCE}"/>
              </a:ext>
            </a:extLst>
          </p:cNvPr>
          <p:cNvSpPr txBox="1"/>
          <p:nvPr/>
        </p:nvSpPr>
        <p:spPr>
          <a:xfrm>
            <a:off x="410227" y="3741489"/>
            <a:ext cx="1155885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Вспомним ситуацию, когда наша функция слишком быстро менялась в одном направлении и медленно в другом. Это значит, что у одной из координат было большое значение градиента, а у другой — маленькое. Если мы возьмём корень из суммы квадратов небольшого градиента, то будем делить параметры на маленькое число и тем самым ускорим движение в медленном направлении. С большими значениями будет ровно наоборот, что в теории должно сгладить зигзагообразную кривую. Но здесь же кроется загвоздка — если значения градиента постоянно растут, то мы начнём делить параметры на всё большие числа и шаги будут становиться всё медленнее.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19807F-0A45-2242-00E5-E3CAABFD0C9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592" y="200997"/>
            <a:ext cx="8460817" cy="291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73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D30ABA-BD2F-3619-6550-3AD7A80CDF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35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9552CA-4DFA-B4A9-B01E-48E66A99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1" y="228184"/>
            <a:ext cx="11029616" cy="1189554"/>
          </a:xfrm>
        </p:spPr>
        <p:txBody>
          <a:bodyPr/>
          <a:lstStyle/>
          <a:p>
            <a:r>
              <a:rPr lang="en-US" b="1" dirty="0" err="1">
                <a:solidFill>
                  <a:srgbClr val="364364"/>
                </a:solidFill>
                <a:effectLst/>
                <a:latin typeface="Arial" panose="020B0604020202020204" pitchFamily="34" charset="0"/>
              </a:rPr>
              <a:t>RMSProp</a:t>
            </a:r>
            <a:br>
              <a:rPr lang="en-US" b="1" dirty="0">
                <a:solidFill>
                  <a:srgbClr val="364364"/>
                </a:solidFill>
                <a:effectLst/>
                <a:latin typeface="Arial" panose="020B0604020202020204" pitchFamily="34" charset="0"/>
              </a:rPr>
            </a:b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05B4E-2F28-A179-CB7A-6C720B8B8E98}"/>
              </a:ext>
            </a:extLst>
          </p:cNvPr>
          <p:cNvSpPr txBox="1"/>
          <p:nvPr/>
        </p:nvSpPr>
        <p:spPr>
          <a:xfrm>
            <a:off x="294306" y="2239492"/>
            <a:ext cx="11620272" cy="925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Усовершенствованный алгоритм, называемый RMSProp, отчасти решает эту проблему. Вместо простого суммирования он использует скользящее среднее квадратов градиентов, что фактически уменьшает значение grad_squared и не даёт оптимизации замедляться.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C2AE7-4053-70FD-0550-205B1FCED372}"/>
              </a:ext>
            </a:extLst>
          </p:cNvPr>
          <p:cNvSpPr txBox="1"/>
          <p:nvPr/>
        </p:nvSpPr>
        <p:spPr>
          <a:xfrm>
            <a:off x="403813" y="3747491"/>
            <a:ext cx="112588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Оптимизатор RMSprop похож на алгоритм градиентного спуска с импульсом. </a:t>
            </a:r>
          </a:p>
          <a:p>
            <a:endParaRPr lang="ru-RU" dirty="0"/>
          </a:p>
          <a:p>
            <a:r>
              <a:rPr lang="ru-RU" dirty="0"/>
              <a:t>Оптимизатор RMSprop ограничивает колебания в вертикальном направлении.</a:t>
            </a:r>
          </a:p>
          <a:p>
            <a:endParaRPr lang="ru-RU" dirty="0"/>
          </a:p>
          <a:p>
            <a:r>
              <a:rPr lang="ru-RU" dirty="0"/>
              <a:t>Таким образом, мы можем увеличить скорость обучения, и наш алгоритм может делать большие шаги в горизонтальном направлении, сходясь быстрее. </a:t>
            </a:r>
          </a:p>
          <a:p>
            <a:endParaRPr lang="ru-RU" dirty="0"/>
          </a:p>
          <a:p>
            <a:r>
              <a:rPr lang="ru-RU" dirty="0"/>
              <a:t>Разница между RMSprop и градиентным спуском заключается в том, как рассчитываются градиенты.</a:t>
            </a:r>
          </a:p>
        </p:txBody>
      </p:sp>
    </p:spTree>
    <p:extLst>
      <p:ext uri="{BB962C8B-B14F-4D97-AF65-F5344CB8AC3E}">
        <p14:creationId xmlns:p14="http://schemas.microsoft.com/office/powerpoint/2010/main" val="1296442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D30ABA-BD2F-3619-6550-3AD7A80CDF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36</a:t>
            </a:fld>
            <a:endParaRPr lang="ru-R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D6969-757B-FCC8-0C8C-D1D2529068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508" y="574921"/>
            <a:ext cx="11439329" cy="49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30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2DD30A-116A-2C05-6AC1-03AF87F6F1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Adaptive Moment Estimation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F4968D-D255-1BBA-4894-3618E9DEC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37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510D20-C9E8-8368-1480-217684CAD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4364"/>
                </a:solidFill>
                <a:effectLst/>
                <a:latin typeface="Arial" panose="020B0604020202020204" pitchFamily="34" charset="0"/>
              </a:rPr>
              <a:t>Adam</a:t>
            </a:r>
            <a:br>
              <a:rPr lang="en-US" b="1" dirty="0">
                <a:solidFill>
                  <a:srgbClr val="364364"/>
                </a:solidFill>
                <a:effectLst/>
                <a:latin typeface="Arial" panose="020B0604020202020204" pitchFamily="34" charset="0"/>
              </a:rPr>
            </a:b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50EC8-EFA8-90DD-EE31-85FD71480380}"/>
              </a:ext>
            </a:extLst>
          </p:cNvPr>
          <p:cNvSpPr txBox="1"/>
          <p:nvPr/>
        </p:nvSpPr>
        <p:spPr>
          <a:xfrm>
            <a:off x="507848" y="1992934"/>
            <a:ext cx="113383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Adam объединяет в себе преимущества RMSProp, AdaGrad и SGD+Momentum. Сначала мы выполняем оценку первого импульса и взвешенной суммы градиентов, а затем оцениваем второй импульс и квадрат градиентов. Первый импульс играет роль скорости, а второй служит для оптимизации параметров.</a:t>
            </a:r>
          </a:p>
          <a:p>
            <a:endParaRPr lang="ru-RU" dirty="0"/>
          </a:p>
          <a:p>
            <a:r>
              <a:rPr lang="ru-RU" dirty="0"/>
              <a:t>Изначально оба параметра равны нулю, поэтому к ним добавляется корректирующее смещение, чтобы избежать слишком большого шага в самом начале.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CDFE9E-C358-28EF-857D-D7F06FCEAB6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6683" y="4102581"/>
            <a:ext cx="8760719" cy="244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28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D256B-CFD8-43F6-F566-2136A5B1EB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38</a:t>
            </a:fld>
            <a:endParaRPr lang="ru-RU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2DFC6-6B95-3A1A-E546-64F97F4FED19}"/>
              </a:ext>
            </a:extLst>
          </p:cNvPr>
          <p:cNvSpPr txBox="1"/>
          <p:nvPr/>
        </p:nvSpPr>
        <p:spPr>
          <a:xfrm>
            <a:off x="354535" y="213576"/>
            <a:ext cx="109029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Как ведут себя различные алгоритмы оптимизации. </a:t>
            </a:r>
          </a:p>
          <a:p>
            <a:endParaRPr lang="ru-RU" dirty="0"/>
          </a:p>
          <a:p>
            <a:r>
              <a:rPr lang="ru-RU" dirty="0"/>
              <a:t>Можно увидеть, что обычный SGD работает гораздо медленнее всех упомянутых методов. Справа показано поведение в седловой точке, быстрее всего которую преодолевает AdaDelta — ещё одна вариация AdaGrad, очень похожая на Adam за исключением того, что в ней отсутствует импульс.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56E1ED-BBEA-E2AB-BD27-BBC3E2907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164" y="1927357"/>
            <a:ext cx="6159539" cy="476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326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2AE419-7C1D-5623-C676-35E8A570E0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39</a:t>
            </a:fld>
            <a:endParaRPr lang="ru-RU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BB9922-224D-09FE-7064-BAB90F8AB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567" y="384669"/>
            <a:ext cx="7643031" cy="591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702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2AC7AAA-F039-4011-98DE-17464A67B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5F2FE09-7888-4511-9FF6-A70E059E292F}"/>
              </a:ext>
            </a:extLst>
          </p:cNvPr>
          <p:cNvSpPr/>
          <p:nvPr/>
        </p:nvSpPr>
        <p:spPr>
          <a:xfrm>
            <a:off x="581192" y="702156"/>
            <a:ext cx="7225075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Градиентный спуск в машинном обучении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EBB90B-3A54-4B2B-9FA6-7B47E1075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4116F5-E398-4593-B279-7099177A0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C1AD6AE-28AC-4C67-A749-1BC18D86C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122DC0F-D6EF-4A88-9742-855D48E4E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A2957C5-3474-41E7-B2E8-A4D756B5D082}"/>
              </a:ext>
            </a:extLst>
          </p:cNvPr>
          <p:cNvSpPr/>
          <p:nvPr/>
        </p:nvSpPr>
        <p:spPr>
          <a:xfrm>
            <a:off x="581194" y="1896533"/>
            <a:ext cx="7225074" cy="3962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Оптимизация - большая часть машинного обучения. В основе каждого алгоритма машинного обучения лежит алгоритм оптимизации.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Градиентный спуск — самый используемый алгоритм обучения, он применяется почти в каждой модели машинного обучения.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Градиентный спуск — это, по сути, и есть то, как обучаются модели. Без градиентного спуска машинное обучение не было бы там, где сейчас. Метод градиентного спуска с некоторой модификацией широко используется для обучения персептрона и глубоких нейронных сетей, используется и в методе градиентного бустинга – самом  популярном метод решения задач классификации и регрессии для структурированных (табличных) данных</a:t>
            </a:r>
          </a:p>
        </p:txBody>
      </p:sp>
      <p:pic>
        <p:nvPicPr>
          <p:cNvPr id="2" name="Рисунок 4" descr="picture6-768x441">
            <a:extLst>
              <a:ext uri="{FF2B5EF4-FFF2-40B4-BE49-F238E27FC236}">
                <a16:creationId xmlns:a16="http://schemas.microsoft.com/office/drawing/2014/main" id="{37F05791-A580-4A4D-AE37-BFBB2B5E141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06267" y="897333"/>
            <a:ext cx="4140700" cy="3793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34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7D24BA0-8E81-DB35-7483-8D5AC2E7E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143" y="1005839"/>
            <a:ext cx="6939304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6000" dirty="0">
                <a:solidFill>
                  <a:schemeClr val="tx2"/>
                </a:solidFill>
              </a:rPr>
              <a:t>Функция потерь на примере</a:t>
            </a:r>
            <a:r>
              <a:rPr lang="en-US" sz="6000" dirty="0">
                <a:solidFill>
                  <a:schemeClr val="tx2"/>
                </a:solidFill>
              </a:rPr>
              <a:t> </a:t>
            </a:r>
            <a:r>
              <a:rPr lang="en-US" sz="6000" dirty="0" err="1">
                <a:solidFill>
                  <a:schemeClr val="tx2"/>
                </a:solidFill>
              </a:rPr>
              <a:t>регрессии</a:t>
            </a:r>
            <a:endParaRPr lang="en-US" sz="6000" dirty="0">
              <a:solidFill>
                <a:schemeClr val="tx2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5AD54-1E68-4239-A6AF-FE0F49BB8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59333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62F32E6-1215-1DBC-721C-7A17549E39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58300" y="5956137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ECC7194-A4D0-457B-9D3E-53681723AFF7}" type="slidenum">
              <a:rPr lang="en-US" noProof="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noProof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970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3486297"/>
            <a:ext cx="4147508" cy="27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3501008"/>
            <a:ext cx="4067944" cy="273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трелка вправо 3"/>
          <p:cNvSpPr/>
          <p:nvPr/>
        </p:nvSpPr>
        <p:spPr>
          <a:xfrm>
            <a:off x="5951984" y="4797152"/>
            <a:ext cx="360040" cy="36004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28" y="2770910"/>
            <a:ext cx="6552728" cy="25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5011" y="1155681"/>
            <a:ext cx="5400600" cy="436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98001" y="2654578"/>
            <a:ext cx="58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endParaRPr lang="ru-RU" i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70960" y="1906814"/>
            <a:ext cx="68197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i="1" baseline="-25000" dirty="0"/>
              <a:t>N</a:t>
            </a:r>
            <a:r>
              <a:rPr lang="en-US" sz="2400" i="1" dirty="0"/>
              <a:t>={(</a:t>
            </a:r>
            <a:r>
              <a:rPr lang="en-US" sz="2400" b="1" i="1" dirty="0"/>
              <a:t>x</a:t>
            </a:r>
            <a:r>
              <a:rPr lang="en-US" sz="2400" i="1" baseline="-25000" dirty="0"/>
              <a:t>1</a:t>
            </a:r>
            <a:r>
              <a:rPr lang="en-US" sz="2400" i="1" dirty="0"/>
              <a:t>,y</a:t>
            </a:r>
            <a:r>
              <a:rPr lang="en-US" sz="2400" i="1" baseline="-25000" dirty="0"/>
              <a:t>1</a:t>
            </a:r>
            <a:r>
              <a:rPr lang="en-US" sz="2400" i="1" dirty="0"/>
              <a:t>),…, (</a:t>
            </a:r>
            <a:r>
              <a:rPr lang="en-US" sz="2400" b="1" i="1" dirty="0" err="1"/>
              <a:t>x</a:t>
            </a:r>
            <a:r>
              <a:rPr lang="en-US" sz="2400" i="1" baseline="-25000" dirty="0" err="1"/>
              <a:t>N</a:t>
            </a:r>
            <a:r>
              <a:rPr lang="en-US" sz="2400" i="1" dirty="0" err="1"/>
              <a:t>,y</a:t>
            </a:r>
            <a:r>
              <a:rPr lang="en-US" sz="2400" i="1" baseline="-25000" dirty="0" err="1"/>
              <a:t>N</a:t>
            </a:r>
            <a:r>
              <a:rPr lang="en-US" sz="2400" i="1" dirty="0"/>
              <a:t>)},    (</a:t>
            </a:r>
            <a:r>
              <a:rPr lang="en-US" sz="2400" b="1" i="1" dirty="0" err="1"/>
              <a:t>x</a:t>
            </a:r>
            <a:r>
              <a:rPr lang="en-US" sz="2400" i="1" baseline="-25000" dirty="0" err="1"/>
              <a:t>i</a:t>
            </a:r>
            <a:r>
              <a:rPr lang="en-US" sz="2400" i="1" dirty="0" err="1"/>
              <a:t>,y</a:t>
            </a:r>
            <a:r>
              <a:rPr lang="en-US" sz="2400" i="1" baseline="-25000" dirty="0" err="1"/>
              <a:t>i</a:t>
            </a:r>
            <a:r>
              <a:rPr lang="en-US" sz="2400" i="1" dirty="0"/>
              <a:t>)</a:t>
            </a:r>
            <a:r>
              <a:rPr lang="en-US" sz="2400" i="1" dirty="0">
                <a:sym typeface="Symbol"/>
              </a:rPr>
              <a:t> </a:t>
            </a:r>
            <a:r>
              <a:rPr lang="en-US" sz="2400" b="1" i="1" dirty="0"/>
              <a:t>R</a:t>
            </a:r>
            <a:r>
              <a:rPr lang="en-US" sz="2400" i="1" baseline="30000" dirty="0"/>
              <a:t>P</a:t>
            </a:r>
            <a:r>
              <a:rPr lang="en-US" sz="2400" i="1" dirty="0">
                <a:sym typeface="Symbol"/>
              </a:rPr>
              <a:t></a:t>
            </a:r>
            <a:r>
              <a:rPr lang="en-US" sz="2400" b="1" i="1" dirty="0"/>
              <a:t>R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1695937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260648"/>
            <a:ext cx="8229600" cy="990600"/>
          </a:xfrm>
        </p:spPr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p:pic>
        <p:nvPicPr>
          <p:cNvPr id="1026" name="Picture 2" descr="линейная регрессия">
            <a:extLst>
              <a:ext uri="{FF2B5EF4-FFF2-40B4-BE49-F238E27FC236}">
                <a16:creationId xmlns:a16="http://schemas.microsoft.com/office/drawing/2014/main" id="{726C388F-A5C5-4820-9502-70DF57683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705" y="3374511"/>
            <a:ext cx="5580112" cy="313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EDDEE84-58CC-4036-87D8-C4685429D944}"/>
              </a:ext>
            </a:extLst>
          </p:cNvPr>
          <p:cNvSpPr/>
          <p:nvPr/>
        </p:nvSpPr>
        <p:spPr>
          <a:xfrm>
            <a:off x="585246" y="1965070"/>
            <a:ext cx="7776864" cy="1264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Линейная регрессия (англ.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Linear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—модель зависимости одной (объясняемой, зависимой) переменной   y от другой или нескольких других переменных (факторов, регрессоров, независимых переменных) x с линейной функцией зависимости</a:t>
            </a:r>
          </a:p>
        </p:txBody>
      </p:sp>
    </p:spTree>
    <p:extLst>
      <p:ext uri="{BB962C8B-B14F-4D97-AF65-F5344CB8AC3E}">
        <p14:creationId xmlns:p14="http://schemas.microsoft.com/office/powerpoint/2010/main" val="14429505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260648"/>
            <a:ext cx="8229600" cy="990600"/>
          </a:xfrm>
        </p:spPr>
        <p:txBody>
          <a:bodyPr/>
          <a:lstStyle/>
          <a:p>
            <a:r>
              <a:rPr lang="ru-RU" dirty="0"/>
              <a:t>Линейная регрессия - примеры</a:t>
            </a:r>
          </a:p>
        </p:txBody>
      </p:sp>
      <p:pic>
        <p:nvPicPr>
          <p:cNvPr id="2050" name="Picture 2" descr="https://ml4a.github.io/images/figures/lin_reg_randomtries.png">
            <a:extLst>
              <a:ext uri="{FF2B5EF4-FFF2-40B4-BE49-F238E27FC236}">
                <a16:creationId xmlns:a16="http://schemas.microsoft.com/office/drawing/2014/main" id="{B1617A30-C7E3-409C-9C45-3A683672B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968" y="1228855"/>
            <a:ext cx="9144000" cy="26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l4a.github.io/images/figures/lin_reg_error.png">
            <a:extLst>
              <a:ext uri="{FF2B5EF4-FFF2-40B4-BE49-F238E27FC236}">
                <a16:creationId xmlns:a16="http://schemas.microsoft.com/office/drawing/2014/main" id="{F86EC44A-4827-468C-912D-79A212630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717032"/>
            <a:ext cx="3810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355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наименьших квадратов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333" y="2011042"/>
            <a:ext cx="8430475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839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наименьших квадратов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879" y="1779427"/>
            <a:ext cx="78486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98959" y="4515732"/>
            <a:ext cx="6858000" cy="62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98959" y="5539614"/>
            <a:ext cx="6858000" cy="90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6434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Измерение ошибки в задачах регрессии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501706" y="1835398"/>
                <a:ext cx="11178104" cy="4598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/>
                    </m:sSup>
                  </m:oMath>
                </a14:m>
                <a:r>
                  <a:rPr lang="ru-RU" sz="2400" dirty="0"/>
                  <a:t>-абсолютная функция потерь</a:t>
                </a:r>
                <a:endParaRPr lang="en-US" sz="2400" dirty="0"/>
              </a:p>
              <a:p>
                <a:endParaRPr lang="en-US" sz="2400" dirty="0"/>
              </a:p>
              <a:p>
                <a:r>
                  <a:rPr lang="ru-RU" sz="2400" dirty="0"/>
                  <a:t>Среднее абсолютным отклонением (</a:t>
                </a:r>
                <a:r>
                  <a:rPr lang="ru-RU" sz="2400" dirty="0" err="1"/>
                  <a:t>mean</a:t>
                </a:r>
                <a:r>
                  <a:rPr lang="ru-RU" sz="2400" dirty="0"/>
                  <a:t> </a:t>
                </a:r>
                <a:r>
                  <a:rPr lang="ru-RU" sz="2400" dirty="0" err="1"/>
                  <a:t>absolute</a:t>
                </a:r>
                <a:r>
                  <a:rPr lang="ru-RU" sz="2400" dirty="0"/>
                  <a:t> </a:t>
                </a:r>
                <a:r>
                  <a:rPr lang="ru-RU" sz="2400" dirty="0" err="1"/>
                  <a:t>error</a:t>
                </a:r>
                <a:r>
                  <a:rPr lang="ru-RU" sz="2400" dirty="0"/>
                  <a:t>, MAE)</a:t>
                </a:r>
              </a:p>
              <a:p>
                <a:endParaRPr lang="ru-R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𝑀</m:t>
                      </m:r>
                      <m:r>
                        <a:rPr lang="ru-RU" sz="2400" i="1">
                          <a:latin typeface="Cambria Math"/>
                        </a:rPr>
                        <m:t>А</m:t>
                      </m:r>
                      <m:r>
                        <a:rPr lang="en-US" sz="2400" i="1">
                          <a:latin typeface="Cambria Math"/>
                        </a:rPr>
                        <m:t>𝐸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ru-RU" sz="2400" dirty="0"/>
                  <a:t>Коэффициент детерминации</a:t>
                </a:r>
              </a:p>
              <a:p>
                <a:endParaRPr lang="ru-R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/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06" y="1835398"/>
                <a:ext cx="11178104" cy="4598823"/>
              </a:xfrm>
              <a:prstGeom prst="rect">
                <a:avLst/>
              </a:prstGeom>
              <a:blipFill>
                <a:blip r:embed="rId2"/>
                <a:stretch>
                  <a:fillRect l="-818" t="-2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064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C0594B-31F4-420C-35A4-CD9B92AD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Измерение ошибки в задачах регрессии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67D9491-05A9-D3D4-F134-453AE2D35C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sz="2400" dirty="0">
                    <a:latin typeface="Cambria Math"/>
                  </a:rPr>
                  <a:t>Средняя абсолютная процентная</a:t>
                </a:r>
                <a:r>
                  <a:rPr lang="en-US" sz="2400" dirty="0">
                    <a:latin typeface="Cambria Math"/>
                  </a:rPr>
                  <a:t> </a:t>
                </a:r>
                <a:r>
                  <a:rPr lang="ru-RU" sz="2400" dirty="0">
                    <a:latin typeface="Cambria Math"/>
                  </a:rPr>
                  <a:t>ошибка (</a:t>
                </a:r>
                <a:r>
                  <a:rPr lang="en-US" sz="2400" dirty="0">
                    <a:latin typeface="Cambria Math"/>
                  </a:rPr>
                  <a:t>mean absolute percentage error)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US" sz="2400" i="1" smtClean="0">
                          <a:latin typeface="Cambria Math"/>
                        </a:rPr>
                        <m:t>𝐸</m:t>
                      </m:r>
                      <m:r>
                        <a:rPr lang="en-US" sz="2400" i="1" smtClean="0">
                          <a:latin typeface="Cambria Math"/>
                        </a:rPr>
                        <m:t>=100%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67D9491-05A9-D3D4-F134-453AE2D35C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3" t="-21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25EF88-E9C5-00D5-EA2A-CCD7EA5D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1B7F7-97F7-4DB5-B737-69C7EF59776D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85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C0594B-31F4-420C-35A4-CD9B92AD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Измерение ошибки в задачах регрессии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67D9491-05A9-D3D4-F134-453AE2D35C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000" y="1608809"/>
                <a:ext cx="10800000" cy="43200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ru-RU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num>
                      <m:den>
                        <m:f>
                          <m:fPr>
                            <m:type m:val="lin"/>
                            <m:ctrlPr>
                              <a:rPr lang="ru-RU" sz="24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ru-RU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ru-RU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num>
                          <m:den>
                            <m:r>
                              <a:rPr lang="ru-RU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r>
                  <a:rPr lang="ru-RU" sz="2400" dirty="0"/>
                  <a:t> - абсолютная функция потерь</a:t>
                </a:r>
              </a:p>
              <a:p>
                <a:pPr marL="0" indent="0">
                  <a:buNone/>
                </a:pPr>
                <a:endParaRPr lang="ru-RU" sz="2400" dirty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ambria Math"/>
                  </a:rPr>
                  <a:t>C</a:t>
                </a:r>
                <a:r>
                  <a:rPr lang="ru-RU" sz="2400" dirty="0" err="1">
                    <a:latin typeface="Cambria Math"/>
                  </a:rPr>
                  <a:t>имметричная</a:t>
                </a:r>
                <a:r>
                  <a:rPr lang="ru-RU" sz="2400" dirty="0">
                    <a:latin typeface="Cambria Math"/>
                  </a:rPr>
                  <a:t> </a:t>
                </a:r>
                <a:r>
                  <a:rPr lang="en-US" sz="2400" dirty="0">
                    <a:latin typeface="Cambria Math"/>
                  </a:rPr>
                  <a:t>MAPE (</a:t>
                </a:r>
                <a:r>
                  <a:rPr lang="ru-RU" sz="2400" dirty="0">
                    <a:latin typeface="Cambria Math"/>
                  </a:rPr>
                  <a:t>англ.</a:t>
                </a:r>
                <a:r>
                  <a:rPr lang="en-US" sz="2400" dirty="0">
                    <a:latin typeface="Cambria Math"/>
                  </a:rPr>
                  <a:t> Symmetric MAPE, SMAPE)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i="1" smtClean="0">
                          <a:latin typeface="Cambria Math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US" sz="2400" i="1" smtClean="0">
                          <a:latin typeface="Cambria Math"/>
                        </a:rPr>
                        <m:t>𝐸</m:t>
                      </m:r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ru-RU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f>
                                <m:fPr>
                                  <m:type m:val="lin"/>
                                  <m:ctrlPr>
                                    <a:rPr lang="ru-RU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num>
                                <m:den>
                                  <m:r>
                                    <a:rPr lang="ru-RU" sz="2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den>
                          </m:f>
                        </m:e>
                      </m:nary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67D9491-05A9-D3D4-F134-453AE2D35C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000" y="1608809"/>
                <a:ext cx="10800000" cy="4320000"/>
              </a:xfrm>
              <a:blipFill>
                <a:blip r:embed="rId2"/>
                <a:stretch>
                  <a:fillRect l="-16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25EF88-E9C5-00D5-EA2A-CCD7EA5D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1B7F7-97F7-4DB5-B737-69C7EF59776D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3533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Измерение ошибки в задачах регрессии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1488207" y="2044808"/>
                <a:ext cx="10474407" cy="4414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=(</m:t>
                        </m:r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400" dirty="0"/>
                  <a:t>- квадратичная функция потерь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Mean squared error</a:t>
                </a:r>
                <a:endParaRPr lang="en-US" sz="24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𝑀𝑆𝐸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ru-RU" sz="2400" dirty="0"/>
              </a:p>
              <a:p>
                <a:endParaRPr lang="ru-R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𝑅𝑀𝑆𝐸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207" y="2044808"/>
                <a:ext cx="10474407" cy="4414350"/>
              </a:xfrm>
              <a:prstGeom prst="rect">
                <a:avLst/>
              </a:prstGeom>
              <a:blipFill>
                <a:blip r:embed="rId2"/>
                <a:stretch>
                  <a:fillRect l="-873" t="-9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23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FAEE973-9BA8-47FC-978E-9052735A5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60"/>
            <a:ext cx="12188952" cy="68584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ACEF87-056E-4E77-899B-9E9A04E9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096000" cy="3474720"/>
          </a:xfrm>
          <a:prstGeom prst="rect">
            <a:avLst/>
          </a:prstGeom>
          <a:solidFill>
            <a:schemeClr val="accent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5F2FE09-7888-4511-9FF6-A70E059E292F}"/>
              </a:ext>
            </a:extLst>
          </p:cNvPr>
          <p:cNvSpPr/>
          <p:nvPr/>
        </p:nvSpPr>
        <p:spPr>
          <a:xfrm>
            <a:off x="491712" y="108026"/>
            <a:ext cx="5139775" cy="829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Частные</a:t>
            </a:r>
            <a:r>
              <a:rPr lang="en-US" sz="28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производные</a:t>
            </a:r>
            <a:r>
              <a:rPr lang="en-US" sz="28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116AB8A-B6C8-4FF3-A7A3-1D2EAFC2A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09" y="148566"/>
            <a:ext cx="3922054" cy="2733553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A2957C5-3474-41E7-B2E8-A4D756B5D082}"/>
              </a:ext>
            </a:extLst>
          </p:cNvPr>
          <p:cNvSpPr/>
          <p:nvPr/>
        </p:nvSpPr>
        <p:spPr>
          <a:xfrm>
            <a:off x="584200" y="1515343"/>
            <a:ext cx="5147354" cy="175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bg1"/>
                </a:solidFill>
              </a:rPr>
              <a:t>График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функции</a:t>
            </a:r>
            <a:r>
              <a:rPr lang="en-US" dirty="0">
                <a:solidFill>
                  <a:schemeClr val="bg1"/>
                </a:solidFill>
              </a:rPr>
              <a:t> z = x² + </a:t>
            </a:r>
            <a:r>
              <a:rPr lang="en-US" dirty="0" err="1">
                <a:solidFill>
                  <a:schemeClr val="bg1"/>
                </a:solidFill>
              </a:rPr>
              <a:t>x·y</a:t>
            </a:r>
            <a:r>
              <a:rPr lang="en-US" dirty="0">
                <a:solidFill>
                  <a:schemeClr val="bg1"/>
                </a:solidFill>
              </a:rPr>
              <a:t> + y² </a:t>
            </a:r>
            <a:endParaRPr lang="ru-RU" dirty="0">
              <a:solidFill>
                <a:schemeClr val="bg1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ru-RU" dirty="0">
              <a:solidFill>
                <a:schemeClr val="bg1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bg1"/>
                </a:solidFill>
              </a:rPr>
              <a:t>Частная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производная</a:t>
            </a:r>
            <a:r>
              <a:rPr lang="en-US" dirty="0">
                <a:solidFill>
                  <a:schemeClr val="bg1"/>
                </a:solidFill>
              </a:rPr>
              <a:t> в </a:t>
            </a:r>
            <a:r>
              <a:rPr lang="en-US" dirty="0" err="1">
                <a:solidFill>
                  <a:schemeClr val="bg1"/>
                </a:solidFill>
              </a:rPr>
              <a:t>точке</a:t>
            </a:r>
            <a:r>
              <a:rPr lang="en-US" dirty="0">
                <a:solidFill>
                  <a:schemeClr val="bg1"/>
                </a:solidFill>
              </a:rPr>
              <a:t> (1, 1, 3) </a:t>
            </a:r>
            <a:r>
              <a:rPr lang="en-US" dirty="0" err="1">
                <a:solidFill>
                  <a:schemeClr val="bg1"/>
                </a:solidFill>
              </a:rPr>
              <a:t>при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постоянном</a:t>
            </a:r>
            <a:r>
              <a:rPr lang="en-US" dirty="0">
                <a:solidFill>
                  <a:schemeClr val="bg1"/>
                </a:solidFill>
              </a:rPr>
              <a:t> y </a:t>
            </a:r>
            <a:r>
              <a:rPr lang="en-US" dirty="0" err="1">
                <a:solidFill>
                  <a:schemeClr val="bg1"/>
                </a:solidFill>
              </a:rPr>
              <a:t>соответствует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углу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наклона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касательной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прямой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параллельной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плоскости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x·y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0C6C3A-73B1-4E33-AD0D-8BCD35B71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-460"/>
            <a:ext cx="9144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7E17601-10F4-4085-8697-B0D223CD38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79170" y="3799102"/>
            <a:ext cx="3284151" cy="27340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03022F3-BFF5-4104-AE9A-399949DAF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3383280"/>
            <a:ext cx="12188952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0DCA03-110C-49E7-A153-A21A8E5F1F3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78258" y="3802211"/>
            <a:ext cx="4374490" cy="273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49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Многомерная регрессия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899940"/>
            <a:ext cx="5627812" cy="4533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688288" y="2348880"/>
                <a:ext cx="1584176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RMSE=</a:t>
                </a:r>
                <a:r>
                  <a:rPr lang="ru-RU" dirty="0"/>
                  <a:t>4</a:t>
                </a:r>
                <a:r>
                  <a:rPr lang="en-US" dirty="0"/>
                  <a:t>.</a:t>
                </a:r>
                <a:r>
                  <a:rPr lang="ru-RU" dirty="0"/>
                  <a:t>7</a:t>
                </a:r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=0.74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88" y="2348880"/>
                <a:ext cx="1584176" cy="669992"/>
              </a:xfrm>
              <a:prstGeom prst="rect">
                <a:avLst/>
              </a:prstGeom>
              <a:blipFill>
                <a:blip r:embed="rId3"/>
                <a:stretch>
                  <a:fillRect l="-3077" t="-4545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930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Регрессия, линейная по параметрам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9656" y="3068961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Например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087888" y="173216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873" y="1844825"/>
            <a:ext cx="6474039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4005064"/>
            <a:ext cx="6979504" cy="81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029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Регрессия, линейная по параметрам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87888" y="173216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52020EF-668F-4E4B-9011-9694B1589BF3}"/>
              </a:ext>
            </a:extLst>
          </p:cNvPr>
          <p:cNvSpPr/>
          <p:nvPr/>
        </p:nvSpPr>
        <p:spPr>
          <a:xfrm>
            <a:off x="2207568" y="1886081"/>
            <a:ext cx="77768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  <a:latin typeface="SFSS1000"/>
              </a:rPr>
              <a:t>Простая зависимость:</a:t>
            </a:r>
          </a:p>
          <a:p>
            <a:r>
              <a:rPr lang="es-ES" sz="2000" dirty="0">
                <a:solidFill>
                  <a:srgbClr val="000000"/>
                </a:solidFill>
                <a:latin typeface="CMSSI10"/>
              </a:rPr>
              <a:t>y </a:t>
            </a:r>
            <a:r>
              <a:rPr lang="es-ES" sz="2000" dirty="0">
                <a:solidFill>
                  <a:srgbClr val="000000"/>
                </a:solidFill>
                <a:latin typeface="CMSS10"/>
              </a:rPr>
              <a:t>= </a:t>
            </a:r>
            <a:r>
              <a:rPr lang="en-US" sz="2000" dirty="0">
                <a:solidFill>
                  <a:srgbClr val="000000"/>
                </a:solidFill>
                <a:latin typeface="CMSS10"/>
              </a:rPr>
              <a:t>w</a:t>
            </a:r>
            <a:r>
              <a:rPr lang="es-ES" sz="1200" dirty="0">
                <a:solidFill>
                  <a:srgbClr val="000000"/>
                </a:solidFill>
                <a:latin typeface="SFSS0700"/>
              </a:rPr>
              <a:t>0</a:t>
            </a:r>
            <a:r>
              <a:rPr lang="es-ES" sz="2000" dirty="0">
                <a:solidFill>
                  <a:srgbClr val="000000"/>
                </a:solidFill>
                <a:latin typeface="SFSS0700"/>
              </a:rPr>
              <a:t> </a:t>
            </a:r>
            <a:r>
              <a:rPr lang="es-ES" sz="2000" dirty="0">
                <a:solidFill>
                  <a:srgbClr val="000000"/>
                </a:solidFill>
                <a:latin typeface="CMSS10"/>
              </a:rPr>
              <a:t>+ w</a:t>
            </a:r>
            <a:r>
              <a:rPr lang="es-ES" sz="1100" dirty="0">
                <a:solidFill>
                  <a:srgbClr val="000000"/>
                </a:solidFill>
                <a:latin typeface="SFSS0700"/>
              </a:rPr>
              <a:t>1</a:t>
            </a:r>
            <a:r>
              <a:rPr lang="es-ES" sz="2000" dirty="0">
                <a:solidFill>
                  <a:srgbClr val="000000"/>
                </a:solidFill>
                <a:latin typeface="CMSSI10"/>
              </a:rPr>
              <a:t>x</a:t>
            </a:r>
            <a:r>
              <a:rPr lang="es-ES" sz="2000" dirty="0">
                <a:solidFill>
                  <a:srgbClr val="000000"/>
                </a:solidFill>
                <a:latin typeface="CMMI10"/>
              </a:rPr>
              <a:t>,</a:t>
            </a:r>
          </a:p>
          <a:p>
            <a:r>
              <a:rPr lang="en-US" sz="2000" dirty="0">
                <a:solidFill>
                  <a:srgbClr val="000000"/>
                </a:solidFill>
                <a:latin typeface="CMSSI9"/>
              </a:rPr>
              <a:t>x </a:t>
            </a:r>
            <a:r>
              <a:rPr lang="en-US" sz="2000" dirty="0">
                <a:solidFill>
                  <a:srgbClr val="000000"/>
                </a:solidFill>
                <a:latin typeface="SFSS0900"/>
              </a:rPr>
              <a:t>— </a:t>
            </a:r>
            <a:r>
              <a:rPr lang="ru-RU" sz="2000" dirty="0">
                <a:solidFill>
                  <a:srgbClr val="000000"/>
                </a:solidFill>
                <a:latin typeface="SFSS0900"/>
              </a:rPr>
              <a:t>рост человека,</a:t>
            </a:r>
          </a:p>
          <a:p>
            <a:r>
              <a:rPr lang="en-US" sz="2000" dirty="0">
                <a:solidFill>
                  <a:srgbClr val="000000"/>
                </a:solidFill>
                <a:latin typeface="CMSSI9"/>
              </a:rPr>
              <a:t>y </a:t>
            </a:r>
            <a:r>
              <a:rPr lang="en-US" sz="2000" dirty="0">
                <a:solidFill>
                  <a:srgbClr val="000000"/>
                </a:solidFill>
                <a:latin typeface="SFSS0900"/>
              </a:rPr>
              <a:t>— </a:t>
            </a:r>
            <a:r>
              <a:rPr lang="ru-RU" sz="2000" dirty="0">
                <a:solidFill>
                  <a:srgbClr val="000000"/>
                </a:solidFill>
                <a:latin typeface="SFSS0900"/>
              </a:rPr>
              <a:t>вес человека,</a:t>
            </a:r>
          </a:p>
          <a:p>
            <a:r>
              <a:rPr lang="en-US" sz="2000" dirty="0">
                <a:solidFill>
                  <a:srgbClr val="000000"/>
                </a:solidFill>
                <a:latin typeface="CMMI9"/>
              </a:rPr>
              <a:t>w</a:t>
            </a:r>
            <a:r>
              <a:rPr lang="ru-RU" sz="1100" dirty="0">
                <a:solidFill>
                  <a:srgbClr val="000000"/>
                </a:solidFill>
                <a:latin typeface="SFSS0600"/>
              </a:rPr>
              <a:t>0</a:t>
            </a:r>
            <a:r>
              <a:rPr lang="ru-RU" sz="2000" dirty="0">
                <a:solidFill>
                  <a:srgbClr val="000000"/>
                </a:solidFill>
                <a:latin typeface="CMMI9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CMMI9"/>
              </a:rPr>
              <a:t>w</a:t>
            </a:r>
            <a:r>
              <a:rPr lang="ru-RU" sz="1100" dirty="0">
                <a:solidFill>
                  <a:srgbClr val="000000"/>
                </a:solidFill>
                <a:latin typeface="SFSS0600"/>
              </a:rPr>
              <a:t>1</a:t>
            </a:r>
            <a:r>
              <a:rPr lang="ru-RU" sz="2000" dirty="0">
                <a:solidFill>
                  <a:srgbClr val="000000"/>
                </a:solidFill>
                <a:latin typeface="SFSS0600"/>
              </a:rPr>
              <a:t> </a:t>
            </a:r>
            <a:r>
              <a:rPr lang="ru-RU" sz="2000" dirty="0">
                <a:solidFill>
                  <a:srgbClr val="000000"/>
                </a:solidFill>
                <a:latin typeface="SFSS0900"/>
              </a:rPr>
              <a:t>— неизвестные параметры,</a:t>
            </a:r>
          </a:p>
          <a:p>
            <a:r>
              <a:rPr lang="ru-RU" sz="2000" dirty="0">
                <a:solidFill>
                  <a:srgbClr val="000000"/>
                </a:solidFill>
                <a:latin typeface="SFSS1000"/>
              </a:rPr>
              <a:t>Зависимость </a:t>
            </a:r>
            <a:r>
              <a:rPr lang="ru-RU" sz="2000" dirty="0">
                <a:solidFill>
                  <a:srgbClr val="FF8000"/>
                </a:solidFill>
                <a:latin typeface="SFSX1000"/>
              </a:rPr>
              <a:t>линейна по параметрам</a:t>
            </a:r>
            <a:r>
              <a:rPr lang="ru-RU" sz="2000" dirty="0">
                <a:solidFill>
                  <a:srgbClr val="000000"/>
                </a:solidFill>
                <a:latin typeface="SFSS1000"/>
              </a:rPr>
              <a:t>, линейна по аргументу.</a:t>
            </a:r>
            <a:endParaRPr lang="ru-RU" sz="20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C6C26EE-200C-447B-B708-82CDC7BF9E2D}"/>
              </a:ext>
            </a:extLst>
          </p:cNvPr>
          <p:cNvSpPr/>
          <p:nvPr/>
        </p:nvSpPr>
        <p:spPr>
          <a:xfrm>
            <a:off x="2279576" y="4210615"/>
            <a:ext cx="793122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  <a:latin typeface="SFSS1000"/>
              </a:rPr>
              <a:t>Более сложная зависимость:</a:t>
            </a:r>
          </a:p>
          <a:p>
            <a:r>
              <a:rPr lang="es-ES" sz="2000" dirty="0">
                <a:solidFill>
                  <a:srgbClr val="000000"/>
                </a:solidFill>
                <a:latin typeface="CMSSI10"/>
              </a:rPr>
              <a:t>y </a:t>
            </a:r>
            <a:r>
              <a:rPr lang="es-ES" sz="2000" dirty="0">
                <a:solidFill>
                  <a:srgbClr val="000000"/>
                </a:solidFill>
                <a:latin typeface="CMSS10"/>
              </a:rPr>
              <a:t>= </a:t>
            </a:r>
            <a:r>
              <a:rPr lang="en-US" sz="2000" dirty="0">
                <a:solidFill>
                  <a:srgbClr val="000000"/>
                </a:solidFill>
                <a:latin typeface="CMSS10"/>
              </a:rPr>
              <a:t>w</a:t>
            </a:r>
            <a:r>
              <a:rPr lang="es-ES" sz="1200" dirty="0">
                <a:solidFill>
                  <a:srgbClr val="000000"/>
                </a:solidFill>
                <a:latin typeface="SFSS0700"/>
              </a:rPr>
              <a:t>0</a:t>
            </a:r>
            <a:r>
              <a:rPr lang="es-ES" sz="2000" dirty="0">
                <a:solidFill>
                  <a:srgbClr val="000000"/>
                </a:solidFill>
                <a:latin typeface="SFSS0700"/>
              </a:rPr>
              <a:t> </a:t>
            </a:r>
            <a:r>
              <a:rPr lang="es-ES" sz="2000" dirty="0">
                <a:solidFill>
                  <a:srgbClr val="000000"/>
                </a:solidFill>
                <a:latin typeface="CMSS10"/>
              </a:rPr>
              <a:t>+ w</a:t>
            </a:r>
            <a:r>
              <a:rPr lang="es-ES" sz="1200" dirty="0">
                <a:solidFill>
                  <a:srgbClr val="000000"/>
                </a:solidFill>
                <a:latin typeface="SFSS0700"/>
              </a:rPr>
              <a:t>1</a:t>
            </a:r>
            <a:r>
              <a:rPr lang="es-ES" sz="2000" dirty="0">
                <a:solidFill>
                  <a:srgbClr val="000000"/>
                </a:solidFill>
                <a:latin typeface="CMSSI10"/>
              </a:rPr>
              <a:t>x</a:t>
            </a:r>
            <a:r>
              <a:rPr lang="es-ES" sz="1200" dirty="0">
                <a:solidFill>
                  <a:srgbClr val="000000"/>
                </a:solidFill>
                <a:latin typeface="SFSS0700"/>
              </a:rPr>
              <a:t>1</a:t>
            </a:r>
            <a:r>
              <a:rPr lang="es-ES" sz="2000" dirty="0">
                <a:solidFill>
                  <a:srgbClr val="000000"/>
                </a:solidFill>
                <a:latin typeface="SFSS0700"/>
              </a:rPr>
              <a:t> </a:t>
            </a:r>
            <a:r>
              <a:rPr lang="es-ES" sz="2000" dirty="0">
                <a:solidFill>
                  <a:srgbClr val="000000"/>
                </a:solidFill>
                <a:latin typeface="CMSS10"/>
              </a:rPr>
              <a:t>+ w</a:t>
            </a:r>
            <a:r>
              <a:rPr lang="es-ES" sz="1200" dirty="0">
                <a:solidFill>
                  <a:srgbClr val="000000"/>
                </a:solidFill>
                <a:latin typeface="SFSS0700"/>
              </a:rPr>
              <a:t>2</a:t>
            </a:r>
            <a:r>
              <a:rPr lang="es-ES" sz="2000" dirty="0">
                <a:solidFill>
                  <a:srgbClr val="000000"/>
                </a:solidFill>
                <a:latin typeface="CMSSI10"/>
              </a:rPr>
              <a:t>x</a:t>
            </a:r>
            <a:r>
              <a:rPr lang="es-ES" sz="1100" dirty="0">
                <a:solidFill>
                  <a:srgbClr val="000000"/>
                </a:solidFill>
                <a:latin typeface="SFSS0700"/>
              </a:rPr>
              <a:t>2</a:t>
            </a:r>
            <a:r>
              <a:rPr lang="es-ES" sz="2000" dirty="0">
                <a:solidFill>
                  <a:srgbClr val="000000"/>
                </a:solidFill>
                <a:latin typeface="SFSS0700"/>
              </a:rPr>
              <a:t> </a:t>
            </a:r>
            <a:r>
              <a:rPr lang="es-ES" sz="2000" dirty="0">
                <a:solidFill>
                  <a:srgbClr val="000000"/>
                </a:solidFill>
                <a:latin typeface="CMSS10"/>
              </a:rPr>
              <a:t>+ w</a:t>
            </a:r>
            <a:r>
              <a:rPr lang="es-ES" sz="1200" dirty="0">
                <a:solidFill>
                  <a:srgbClr val="000000"/>
                </a:solidFill>
                <a:latin typeface="SFSS0700"/>
              </a:rPr>
              <a:t>3</a:t>
            </a:r>
            <a:r>
              <a:rPr lang="es-ES" sz="2000" dirty="0">
                <a:solidFill>
                  <a:srgbClr val="000000"/>
                </a:solidFill>
                <a:latin typeface="CMSSI10"/>
              </a:rPr>
              <a:t>x</a:t>
            </a:r>
            <a:r>
              <a:rPr lang="es-ES" sz="1200" dirty="0">
                <a:solidFill>
                  <a:srgbClr val="000000"/>
                </a:solidFill>
                <a:latin typeface="SFSS0700"/>
              </a:rPr>
              <a:t>1</a:t>
            </a:r>
            <a:r>
              <a:rPr lang="es-ES" sz="2000" dirty="0">
                <a:solidFill>
                  <a:srgbClr val="000000"/>
                </a:solidFill>
                <a:latin typeface="CMSSI10"/>
              </a:rPr>
              <a:t>x</a:t>
            </a:r>
            <a:r>
              <a:rPr lang="es-ES" sz="1200" dirty="0">
                <a:solidFill>
                  <a:srgbClr val="000000"/>
                </a:solidFill>
                <a:latin typeface="SFSS0700"/>
              </a:rPr>
              <a:t>2</a:t>
            </a:r>
            <a:r>
              <a:rPr lang="ru-RU" sz="2000" dirty="0">
                <a:solidFill>
                  <a:srgbClr val="000000"/>
                </a:solidFill>
                <a:latin typeface="CMMI10"/>
              </a:rPr>
              <a:t>,</a:t>
            </a:r>
          </a:p>
          <a:p>
            <a:r>
              <a:rPr lang="en-US" sz="2000" dirty="0">
                <a:solidFill>
                  <a:srgbClr val="000000"/>
                </a:solidFill>
                <a:latin typeface="CMSSI9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SFSS060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SFSS060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SFSS0900"/>
              </a:rPr>
              <a:t>— </a:t>
            </a:r>
            <a:r>
              <a:rPr lang="ru-RU" sz="2000" dirty="0">
                <a:solidFill>
                  <a:srgbClr val="000000"/>
                </a:solidFill>
                <a:latin typeface="SFSS0900"/>
              </a:rPr>
              <a:t>рост человека,</a:t>
            </a:r>
          </a:p>
          <a:p>
            <a:r>
              <a:rPr lang="en-US" sz="2000" dirty="0">
                <a:solidFill>
                  <a:srgbClr val="000000"/>
                </a:solidFill>
                <a:latin typeface="CMSSI9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SFSS0600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SFSS060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SFSS0900"/>
              </a:rPr>
              <a:t>— </a:t>
            </a:r>
            <a:r>
              <a:rPr lang="ru-RU" sz="2000" dirty="0">
                <a:solidFill>
                  <a:srgbClr val="000000"/>
                </a:solidFill>
                <a:latin typeface="SFSS0900"/>
              </a:rPr>
              <a:t>обхват живота,</a:t>
            </a:r>
          </a:p>
          <a:p>
            <a:r>
              <a:rPr lang="en-US" sz="2000" dirty="0">
                <a:solidFill>
                  <a:srgbClr val="000000"/>
                </a:solidFill>
                <a:latin typeface="CMSSI9"/>
              </a:rPr>
              <a:t>y </a:t>
            </a:r>
            <a:r>
              <a:rPr lang="en-US" sz="2000" dirty="0">
                <a:solidFill>
                  <a:srgbClr val="000000"/>
                </a:solidFill>
                <a:latin typeface="SFSS0900"/>
              </a:rPr>
              <a:t>— </a:t>
            </a:r>
            <a:r>
              <a:rPr lang="ru-RU" sz="2000" dirty="0">
                <a:solidFill>
                  <a:srgbClr val="000000"/>
                </a:solidFill>
                <a:latin typeface="SFSS0900"/>
              </a:rPr>
              <a:t>вес человека,</a:t>
            </a:r>
          </a:p>
          <a:p>
            <a:r>
              <a:rPr lang="en-US" sz="2000" dirty="0">
                <a:solidFill>
                  <a:srgbClr val="000000"/>
                </a:solidFill>
                <a:latin typeface="CMMI9"/>
              </a:rPr>
              <a:t>w</a:t>
            </a:r>
            <a:r>
              <a:rPr lang="ru-RU" sz="1200" dirty="0">
                <a:solidFill>
                  <a:srgbClr val="000000"/>
                </a:solidFill>
                <a:latin typeface="SFSS0600"/>
              </a:rPr>
              <a:t>0</a:t>
            </a:r>
            <a:r>
              <a:rPr lang="ru-RU" sz="2000" dirty="0">
                <a:solidFill>
                  <a:srgbClr val="000000"/>
                </a:solidFill>
                <a:latin typeface="CMMI9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CMMI9"/>
              </a:rPr>
              <a:t>w</a:t>
            </a:r>
            <a:r>
              <a:rPr lang="ru-RU" sz="1200" dirty="0">
                <a:solidFill>
                  <a:srgbClr val="000000"/>
                </a:solidFill>
                <a:latin typeface="SFSS0600"/>
              </a:rPr>
              <a:t>1</a:t>
            </a:r>
            <a:r>
              <a:rPr lang="ru-RU" sz="2000" dirty="0">
                <a:solidFill>
                  <a:srgbClr val="000000"/>
                </a:solidFill>
                <a:latin typeface="CMMI9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CMMI9"/>
              </a:rPr>
              <a:t>w</a:t>
            </a:r>
            <a:r>
              <a:rPr lang="ru-RU" sz="1200" dirty="0">
                <a:solidFill>
                  <a:srgbClr val="000000"/>
                </a:solidFill>
                <a:latin typeface="SFSS0600"/>
              </a:rPr>
              <a:t>2</a:t>
            </a:r>
            <a:r>
              <a:rPr lang="ru-RU" sz="2000" dirty="0">
                <a:solidFill>
                  <a:srgbClr val="000000"/>
                </a:solidFill>
                <a:latin typeface="CMMI9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CMMI9"/>
              </a:rPr>
              <a:t>w</a:t>
            </a:r>
            <a:r>
              <a:rPr lang="ru-RU" sz="1400" dirty="0">
                <a:solidFill>
                  <a:srgbClr val="000000"/>
                </a:solidFill>
                <a:latin typeface="SFSS0600"/>
              </a:rPr>
              <a:t>3</a:t>
            </a:r>
            <a:r>
              <a:rPr lang="ru-RU" sz="2000" dirty="0">
                <a:solidFill>
                  <a:srgbClr val="000000"/>
                </a:solidFill>
                <a:latin typeface="SFSS0600"/>
              </a:rPr>
              <a:t> </a:t>
            </a:r>
            <a:r>
              <a:rPr lang="ru-RU" sz="2000" dirty="0">
                <a:solidFill>
                  <a:srgbClr val="000000"/>
                </a:solidFill>
                <a:latin typeface="SFSS0900"/>
              </a:rPr>
              <a:t>— неизвестные параметры,</a:t>
            </a:r>
          </a:p>
          <a:p>
            <a:r>
              <a:rPr lang="ru-RU" sz="2000" dirty="0">
                <a:solidFill>
                  <a:srgbClr val="000000"/>
                </a:solidFill>
                <a:latin typeface="SFSS1000"/>
              </a:rPr>
              <a:t>Зависимость </a:t>
            </a:r>
            <a:r>
              <a:rPr lang="ru-RU" sz="2000" dirty="0">
                <a:solidFill>
                  <a:srgbClr val="FF8000"/>
                </a:solidFill>
                <a:latin typeface="SFSX1000"/>
              </a:rPr>
              <a:t>линейна по параметрам</a:t>
            </a:r>
            <a:r>
              <a:rPr lang="ru-RU" sz="2000" dirty="0">
                <a:solidFill>
                  <a:srgbClr val="000000"/>
                </a:solidFill>
                <a:latin typeface="SFSS1000"/>
              </a:rPr>
              <a:t>, </a:t>
            </a:r>
            <a:r>
              <a:rPr lang="ru-RU" sz="2000" dirty="0" err="1">
                <a:solidFill>
                  <a:srgbClr val="000000"/>
                </a:solidFill>
                <a:latin typeface="SFSS1000"/>
              </a:rPr>
              <a:t>квадратична</a:t>
            </a:r>
            <a:r>
              <a:rPr lang="ru-RU" sz="2000" dirty="0">
                <a:solidFill>
                  <a:srgbClr val="000000"/>
                </a:solidFill>
                <a:latin typeface="SFSS1000"/>
              </a:rPr>
              <a:t> по аргументам.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57639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Полиномиальная регрессия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402" y="1651371"/>
            <a:ext cx="3358647" cy="2407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57" y="1603521"/>
            <a:ext cx="3474436" cy="250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391" y="4197458"/>
            <a:ext cx="3727218" cy="245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75" y="4197457"/>
            <a:ext cx="3363733" cy="2401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409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Значения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𝑅𝑀𝑆𝐸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593" b="-117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80624" y="1966280"/>
            <a:ext cx="6300787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0598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Значения коэффициентов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772817"/>
            <a:ext cx="7200900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648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L2- </a:t>
            </a:r>
            <a:r>
              <a:rPr lang="ru-RU" dirty="0"/>
              <a:t>Регуляризация (гребневая регрессия)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03463" y="2042970"/>
            <a:ext cx="7200800" cy="499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122" y="5449143"/>
            <a:ext cx="4392488" cy="288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575" y="2619035"/>
            <a:ext cx="4689688" cy="1190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321" y="3715352"/>
            <a:ext cx="7151141" cy="172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944" y="5811839"/>
            <a:ext cx="33718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27399" y="6003410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регрессии, линейной по факторам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24099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533400"/>
            <a:ext cx="8229600" cy="735360"/>
          </a:xfrm>
        </p:spPr>
        <p:txBody>
          <a:bodyPr/>
          <a:lstStyle/>
          <a:p>
            <a:pPr algn="ctr"/>
            <a:r>
              <a:rPr lang="en-US" dirty="0"/>
              <a:t>L2- </a:t>
            </a:r>
            <a:r>
              <a:rPr lang="ru-RU" dirty="0"/>
              <a:t>регуляризация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16" y="1196752"/>
            <a:ext cx="4309763" cy="297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460" y="1136946"/>
            <a:ext cx="3990957" cy="2868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306" y="4005064"/>
            <a:ext cx="385174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00056" y="3917776"/>
            <a:ext cx="3637040" cy="243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91744" y="155679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ym typeface="Symbol"/>
              </a:rPr>
              <a:t>=0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8328248" y="1608098"/>
            <a:ext cx="10801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ym typeface="Symbol"/>
              </a:rPr>
              <a:t>=0.1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4231242" y="4293096"/>
            <a:ext cx="7126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ym typeface="Symbol"/>
              </a:rPr>
              <a:t>=1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176121" y="6285090"/>
                <a:ext cx="2709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/>
                            <a:sym typeface="Symbol"/>
                          </a:rPr>
                          <m:t>10</m:t>
                        </m:r>
                      </m:e>
                      <m:sup>
                        <m:r>
                          <a:rPr lang="ru-RU" sz="1600" i="1">
                            <a:latin typeface="Cambria Math"/>
                            <a:sym typeface="Symbol"/>
                          </a:rPr>
                          <m:t>−18</m:t>
                        </m:r>
                      </m:sup>
                    </m:sSup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/>
                            <a:sym typeface="Symbol"/>
                          </a:rPr>
                          <m:t>       10</m:t>
                        </m:r>
                      </m:e>
                      <m:sup>
                        <m:r>
                          <a:rPr lang="ru-RU" sz="1600" i="1">
                            <a:latin typeface="Cambria Math"/>
                            <a:sym typeface="Symbol"/>
                          </a:rPr>
                          <m:t>−10</m:t>
                        </m:r>
                      </m:sup>
                    </m:sSup>
                  </m:oMath>
                </a14:m>
                <a:r>
                  <a:rPr lang="ru-RU" sz="1600" dirty="0">
                    <a:sym typeface="Symbol"/>
                  </a:rPr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/>
                            <a:sym typeface="Symbol"/>
                          </a:rPr>
                          <m:t>10</m:t>
                        </m:r>
                      </m:e>
                      <m:sup>
                        <m:r>
                          <a:rPr lang="ru-RU" sz="1600" i="1">
                            <a:latin typeface="Cambria Math"/>
                            <a:sym typeface="Symbol"/>
                          </a:rPr>
                          <m:t>−4</m:t>
                        </m:r>
                      </m:sup>
                    </m:sSup>
                    <m:r>
                      <a:rPr lang="ru-RU" sz="1600" i="1">
                        <a:latin typeface="Cambria Math"/>
                        <a:sym typeface="Symbol"/>
                      </a:rPr>
                      <m:t>      </m:t>
                    </m:r>
                  </m:oMath>
                </a14:m>
                <a:r>
                  <a:rPr lang="ru-RU" dirty="0">
                    <a:sym typeface="Symbol"/>
                  </a:rPr>
                  <a:t></a:t>
                </a:r>
                <a:endParaRPr lang="ru-RU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121" y="6285090"/>
                <a:ext cx="2709331" cy="369332"/>
              </a:xfrm>
              <a:prstGeom prst="rect">
                <a:avLst/>
              </a:prstGeom>
              <a:blipFill>
                <a:blip r:embed="rId6"/>
                <a:stretch>
                  <a:fillRect t="-11475" b="-213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6731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Коэффициенты гребневой </a:t>
            </a:r>
            <a:r>
              <a:rPr lang="ru-RU" dirty="0" err="1"/>
              <a:t>регрес</a:t>
            </a:r>
            <a:r>
              <a:rPr lang="en-US" dirty="0"/>
              <a:t>c</a:t>
            </a:r>
            <a:r>
              <a:rPr lang="ru-RU" dirty="0" err="1"/>
              <a:t>ии</a:t>
            </a:r>
            <a:endParaRPr lang="ru-R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1795463"/>
            <a:ext cx="669607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51784" y="1844825"/>
            <a:ext cx="51125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400" dirty="0">
                <a:sym typeface="Symbol"/>
              </a:rPr>
              <a:t>       =0            = 0.1      </a:t>
            </a:r>
            <a:r>
              <a:rPr lang="en-US" sz="2400" dirty="0">
                <a:sym typeface="Symbol"/>
              </a:rPr>
              <a:t>          </a:t>
            </a:r>
            <a:r>
              <a:rPr lang="ru-RU" sz="2400" dirty="0">
                <a:sym typeface="Symbol"/>
              </a:rPr>
              <a:t> =1 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78823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L1- </a:t>
            </a:r>
            <a:r>
              <a:rPr lang="ru-RU" dirty="0"/>
              <a:t>регуляризация (</a:t>
            </a:r>
            <a:r>
              <a:rPr lang="en-US" dirty="0"/>
              <a:t>Lasso)</a:t>
            </a:r>
            <a:endParaRPr lang="ru-RU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609" y="1877610"/>
            <a:ext cx="5871938" cy="129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503691" y="3218712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Эластичная сеть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72522" y="4253873"/>
            <a:ext cx="5509592" cy="129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376978" y="4711289"/>
                <a:ext cx="576064" cy="3817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ru-RU">
                              <a:latin typeface="Cambria Math"/>
                              <a:ea typeface="Cambria Math"/>
                            </a:rPr>
                            <m:t>λ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978" y="4711289"/>
                <a:ext cx="576064" cy="381708"/>
              </a:xfrm>
              <a:prstGeom prst="rect">
                <a:avLst/>
              </a:prstGeom>
              <a:blipFill>
                <a:blip r:embed="rId4"/>
                <a:stretch>
                  <a:fillRect r="-10526"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82114" y="4564340"/>
            <a:ext cx="1262061" cy="675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219576" y="459436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487195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2">
                <a:extLst>
                  <a:ext uri="{FF2B5EF4-FFF2-40B4-BE49-F238E27FC236}">
                    <a16:creationId xmlns:a16="http://schemas.microsoft.com/office/drawing/2014/main" id="{6BE3386B-52FD-E24B-5BD9-5E621FD92DA5}"/>
                  </a:ext>
                </a:extLst>
              </p:cNvPr>
              <p:cNvSpPr/>
              <p:nvPr/>
            </p:nvSpPr>
            <p:spPr>
              <a:xfrm>
                <a:off x="114184" y="1190154"/>
                <a:ext cx="5810307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000" b="1" dirty="0"/>
                  <a:t>Градиент</a:t>
                </a:r>
                <a:r>
                  <a:rPr lang="ru-RU" sz="2000" dirty="0"/>
                  <a:t> — </a:t>
                </a:r>
                <a:r>
                  <a:rPr lang="ru-RU" sz="2000" b="1" dirty="0"/>
                  <a:t>вектор</a:t>
                </a:r>
                <a:r>
                  <a:rPr lang="ru-RU" sz="2000" dirty="0"/>
                  <a:t>, своим направлением указывающий </a:t>
                </a:r>
                <a:r>
                  <a:rPr lang="ru-RU" sz="2000" b="1" i="1" dirty="0"/>
                  <a:t>направление </a:t>
                </a:r>
                <a:r>
                  <a:rPr lang="ru-RU" sz="2000" dirty="0"/>
                  <a:t>наибольшего возрастания некоторой величины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ru-RU" sz="2000" dirty="0"/>
                  <a:t>, значение которой меняется от одной точки пространства к другой (скалярного поля), а по величине (модулю) равный </a:t>
                </a:r>
                <a:r>
                  <a:rPr lang="ru-RU" sz="2000" b="1" i="1" dirty="0"/>
                  <a:t>скорости роста </a:t>
                </a:r>
                <a:r>
                  <a:rPr lang="ru-RU" sz="2000" dirty="0"/>
                  <a:t>этой величины в этом направлении.</a:t>
                </a:r>
              </a:p>
              <a:p>
                <a:r>
                  <a:rPr lang="ru-RU" sz="2000" dirty="0"/>
                  <a:t>Другими словами, градиент — это производная по пространству, но в отличие от производной по одномерному времени, градиент является не скаляром, а векторной величиной.</a:t>
                </a:r>
                <a:endParaRPr lang="en-US" sz="2000" dirty="0"/>
              </a:p>
              <a:p>
                <a:r>
                  <a:rPr lang="ru-RU" sz="2000" dirty="0"/>
                  <a:t>Например, для функции</a:t>
                </a:r>
              </a:p>
            </p:txBody>
          </p:sp>
        </mc:Choice>
        <mc:Fallback>
          <p:sp>
            <p:nvSpPr>
              <p:cNvPr id="2" name="Прямоугольник 12">
                <a:extLst>
                  <a:ext uri="{FF2B5EF4-FFF2-40B4-BE49-F238E27FC236}">
                    <a16:creationId xmlns:a16="http://schemas.microsoft.com/office/drawing/2014/main" id="{6BE3386B-52FD-E24B-5BD9-5E621FD9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84" y="1190154"/>
                <a:ext cx="5810307" cy="3785652"/>
              </a:xfrm>
              <a:prstGeom prst="rect">
                <a:avLst/>
              </a:prstGeom>
              <a:blipFill>
                <a:blip r:embed="rId2"/>
                <a:stretch>
                  <a:fillRect l="-1154" t="-805" r="-1259" b="-19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13">
            <a:extLst>
              <a:ext uri="{FF2B5EF4-FFF2-40B4-BE49-F238E27FC236}">
                <a16:creationId xmlns:a16="http://schemas.microsoft.com/office/drawing/2014/main" id="{3EA13E1D-8D7E-8F8E-50D9-8664D3A6A59D}"/>
              </a:ext>
            </a:extLst>
          </p:cNvPr>
          <p:cNvSpPr/>
          <p:nvPr/>
        </p:nvSpPr>
        <p:spPr>
          <a:xfrm>
            <a:off x="114184" y="543823"/>
            <a:ext cx="21281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/>
              <a:t>Градиент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0F0CFC5-934D-16D6-39C4-CE0B63FF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900" y="2160357"/>
            <a:ext cx="6143100" cy="284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3">
            <a:extLst>
              <a:ext uri="{FF2B5EF4-FFF2-40B4-BE49-F238E27FC236}">
                <a16:creationId xmlns:a16="http://schemas.microsoft.com/office/drawing/2014/main" id="{F5AD42F6-ABA0-6588-C9BE-B7A5192938B2}"/>
              </a:ext>
            </a:extLst>
          </p:cNvPr>
          <p:cNvSpPr/>
          <p:nvPr/>
        </p:nvSpPr>
        <p:spPr>
          <a:xfrm>
            <a:off x="6646600" y="5050153"/>
            <a:ext cx="528112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Операция градиента преобразует холм (слева), если смотреть на него сверху, в поле векторов (справа). Видно, что векторы направлены «в горку» и чем длиннее, тем круче наклон</a:t>
            </a:r>
          </a:p>
        </p:txBody>
      </p:sp>
      <p:pic>
        <p:nvPicPr>
          <p:cNvPr id="6" name="Рисунок 4">
            <a:extLst>
              <a:ext uri="{FF2B5EF4-FFF2-40B4-BE49-F238E27FC236}">
                <a16:creationId xmlns:a16="http://schemas.microsoft.com/office/drawing/2014/main" id="{B4DDC530-7258-3BEC-7B7A-535D50A8F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1" t="29934" r="43356" b="7772"/>
          <a:stretch/>
        </p:blipFill>
        <p:spPr>
          <a:xfrm>
            <a:off x="940464" y="5666033"/>
            <a:ext cx="5810307" cy="9058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391B9703-5CA5-4F51-1615-5778F8C0F24A}"/>
                  </a:ext>
                </a:extLst>
              </p:cNvPr>
              <p:cNvSpPr/>
              <p:nvPr/>
            </p:nvSpPr>
            <p:spPr>
              <a:xfrm>
                <a:off x="940464" y="5102105"/>
                <a:ext cx="43667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ru-RU" sz="2800" dirty="0"/>
                          <m:t> 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2x+3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𝑠𝑖𝑛𝑧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391B9703-5CA5-4F51-1615-5778F8C0F2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64" y="5102105"/>
                <a:ext cx="4366708" cy="523220"/>
              </a:xfrm>
              <a:prstGeom prst="rect">
                <a:avLst/>
              </a:prstGeom>
              <a:blipFill>
                <a:blip r:embed="rId5"/>
                <a:stretch>
                  <a:fillRect t="-12791" r="-2510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7266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использования</a:t>
            </a:r>
            <a:r>
              <a:rPr lang="en-US" dirty="0"/>
              <a:t> </a:t>
            </a:r>
            <a:r>
              <a:rPr lang="ru-RU" dirty="0"/>
              <a:t>гребневой Регрессии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C222E-8A8D-4268-B5EA-FE45342B1926}"/>
              </a:ext>
            </a:extLst>
          </p:cNvPr>
          <p:cNvSpPr txBox="1"/>
          <p:nvPr/>
        </p:nvSpPr>
        <p:spPr>
          <a:xfrm>
            <a:off x="5879976" y="5661248"/>
            <a:ext cx="10801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ym typeface="Symbol"/>
              </a:rPr>
              <a:t>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0D03FF-54C8-4DE3-BDB5-C617C91F3A8A}"/>
              </a:ext>
            </a:extLst>
          </p:cNvPr>
          <p:cNvSpPr txBox="1"/>
          <p:nvPr/>
        </p:nvSpPr>
        <p:spPr>
          <a:xfrm>
            <a:off x="2135560" y="6023106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Набор данных </a:t>
            </a:r>
            <a:r>
              <a:rPr lang="ru-RU" sz="1600" dirty="0" err="1"/>
              <a:t>kc_house_data</a:t>
            </a:r>
            <a:r>
              <a:rPr lang="en-US" sz="1600" dirty="0"/>
              <a:t>: https://www.kaggle.com/harlfoxem/housesalesprediction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5846D0-F35A-48D1-9D0F-1D5A022C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259" y="1792749"/>
            <a:ext cx="7658100" cy="423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112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использования</a:t>
            </a:r>
            <a:r>
              <a:rPr lang="en-US" dirty="0"/>
              <a:t> Lasso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C222E-8A8D-4268-B5EA-FE45342B1926}"/>
              </a:ext>
            </a:extLst>
          </p:cNvPr>
          <p:cNvSpPr txBox="1"/>
          <p:nvPr/>
        </p:nvSpPr>
        <p:spPr>
          <a:xfrm>
            <a:off x="8607909" y="5501841"/>
            <a:ext cx="10801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ym typeface="Symbol"/>
              </a:rPr>
              <a:t>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CCB91A-D3AF-4B73-945D-D70A8F1C4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015" y="1812411"/>
            <a:ext cx="8094794" cy="37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652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Box 1">
            <a:extLst>
              <a:ext uri="{FF2B5EF4-FFF2-40B4-BE49-F238E27FC236}">
                <a16:creationId xmlns:a16="http://schemas.microsoft.com/office/drawing/2014/main" id="{8B2B3897-8E63-417D-9EF1-00CD9E627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475" y="1703476"/>
            <a:ext cx="9163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Как сделать признаки равноправными?</a:t>
            </a:r>
            <a:r>
              <a:rPr lang="ru-RU" alt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alt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6" name="TextBox 7">
            <a:extLst>
              <a:ext uri="{FF2B5EF4-FFF2-40B4-BE49-F238E27FC236}">
                <a16:creationId xmlns:a16="http://schemas.microsoft.com/office/drawing/2014/main" id="{998B5713-1ABC-4086-A261-FC35FAA03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0" y="5373217"/>
            <a:ext cx="9163051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ИТОГ:</a:t>
            </a:r>
            <a:r>
              <a:rPr lang="ru-RU" altLang="ru-RU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мы получим значения признаков, 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95% </a:t>
            </a:r>
            <a:r>
              <a:rPr lang="ru-RU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которых находится в интервале (-2</a:t>
            </a:r>
            <a:r>
              <a:rPr lang="en-US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;2)</a:t>
            </a:r>
            <a:endParaRPr lang="ru-RU" alt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C87A36D-0772-4954-B93E-E7C06C897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64" y="217732"/>
            <a:ext cx="8229600" cy="990600"/>
          </a:xfrm>
        </p:spPr>
        <p:txBody>
          <a:bodyPr>
            <a:normAutofit/>
          </a:bodyPr>
          <a:lstStyle/>
          <a:p>
            <a:r>
              <a:rPr lang="ru-RU" dirty="0"/>
              <a:t>Стандартизация данных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714803C-DBBC-4C1E-AAA2-DBA4D54B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9" y="2123617"/>
            <a:ext cx="8779001" cy="3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221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C300011-FC29-4481-853E-5E2537982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 4" descr="Числа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DB34F5CF-EEE1-407F-9F91-DAF38BFCF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135DF34-A888-4325-B4A2-13B4077C0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9E8CFA-1FCB-4C13-A1E3-B46F41BA5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B786142-19B2-4A12-9F96-16486BFDA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B088ECE-ADBE-44B1-84A8-2D8A8D135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3992231"/>
            <a:ext cx="10990540" cy="1475013"/>
          </a:xfrm>
        </p:spPr>
        <p:txBody>
          <a:bodyPr rtlCol="0">
            <a:normAutofit/>
          </a:bodyPr>
          <a:lstStyle/>
          <a:p>
            <a:pPr rtl="0"/>
            <a:r>
              <a:rPr lang="en-US" sz="4000">
                <a:solidFill>
                  <a:schemeClr val="bg1"/>
                </a:solidFill>
              </a:rPr>
              <a:t>to be continued</a:t>
            </a:r>
            <a:r>
              <a:rPr lang="ru-RU" sz="4000">
                <a:solidFill>
                  <a:schemeClr val="bg1"/>
                </a:solidFill>
              </a:rPr>
              <a:t>.....</a:t>
            </a: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D5683-B298-7116-45C8-185B0E6F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Контактная информация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D6F187A-97AA-27D7-B345-53D64B5D03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180496"/>
          <a:ext cx="8251381" cy="4392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3C08B86-52C2-C0B4-832F-DBFD0CDD5F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19" t="24249" r="15551" b="23217"/>
          <a:stretch/>
        </p:blipFill>
        <p:spPr>
          <a:xfrm>
            <a:off x="10070725" y="1847371"/>
            <a:ext cx="1650822" cy="2386699"/>
          </a:xfrm>
          <a:prstGeom prst="rect">
            <a:avLst/>
          </a:prstGeom>
        </p:spPr>
      </p:pic>
      <p:pic>
        <p:nvPicPr>
          <p:cNvPr id="5" name="Рисунок 2" descr="Изображение выглядит как текст, графический дизай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1240898-1DDD-63C1-F733-6223C9B347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584" t="24831" r="15151" b="23702"/>
          <a:stretch/>
        </p:blipFill>
        <p:spPr>
          <a:xfrm>
            <a:off x="10070725" y="4289629"/>
            <a:ext cx="1650822" cy="236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23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2">
            <a:extLst>
              <a:ext uri="{FF2B5EF4-FFF2-40B4-BE49-F238E27FC236}">
                <a16:creationId xmlns:a16="http://schemas.microsoft.com/office/drawing/2014/main" id="{1A847B01-430E-D3B4-63AB-05F9709A0B01}"/>
              </a:ext>
            </a:extLst>
          </p:cNvPr>
          <p:cNvSpPr/>
          <p:nvPr/>
        </p:nvSpPr>
        <p:spPr>
          <a:xfrm>
            <a:off x="167036" y="-102836"/>
            <a:ext cx="6382105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/>
              <a:t>Что такое градиентный спуск</a:t>
            </a:r>
          </a:p>
          <a:p>
            <a:endParaRPr lang="en-US" sz="2200" dirty="0"/>
          </a:p>
          <a:p>
            <a:r>
              <a:rPr lang="ru-RU" sz="2400" dirty="0"/>
              <a:t>Градиентный спуск — метод нахождения минимального значения функции потерь (существует множество видов этой функции). Минимизация любой функции означает поиск самой глубокой впадины в этой функции. </a:t>
            </a:r>
          </a:p>
          <a:p>
            <a:r>
              <a:rPr lang="ru-RU" sz="2400" dirty="0"/>
              <a:t>Функция потерь (стоимости) или </a:t>
            </a:r>
            <a:r>
              <a:rPr lang="en-US" sz="2400" b="1" dirty="0"/>
              <a:t>Loss</a:t>
            </a:r>
            <a:r>
              <a:rPr lang="ru-RU" sz="2400" b="1" dirty="0"/>
              <a:t> </a:t>
            </a:r>
            <a:r>
              <a:rPr lang="ru-RU" sz="2400" dirty="0"/>
              <a:t>используется, чтобы контролировать ошибку в прогнозах модели машинного обучения. Поиск минимума означает получение наименьшей возможной ошибки или повышение точности модели. Мы увеличиваем точность, перебирая набор учебных данных при настройке параметров нашей модели (весов и смещений для нейронной сети)</a:t>
            </a:r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9ABF6168-9C92-EF3A-A620-2AD072E24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278" y="844183"/>
            <a:ext cx="5251726" cy="317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98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B24A5D-39B5-A675-4520-BBA0680C241D}"/>
              </a:ext>
            </a:extLst>
          </p:cNvPr>
          <p:cNvSpPr txBox="1"/>
          <p:nvPr/>
        </p:nvSpPr>
        <p:spPr>
          <a:xfrm>
            <a:off x="525042" y="598721"/>
            <a:ext cx="11226473" cy="5521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Обучение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 и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функция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потерь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 (Loss function)</a:t>
            </a:r>
            <a:endParaRPr lang="ru-RU" sz="18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endParaRPr lang="en-US" sz="18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Обучение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модели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означает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определение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хороших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значений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для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всех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весов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и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смещений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из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отмеченных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примеров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.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Функция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потерь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является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мерой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расхождения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между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истинным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значением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оцениваемого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параметра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и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оценкой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параметра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ru-RU" sz="18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8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В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контролируемом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обучении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обучении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с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учителем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алгоритм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машинного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обучения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строит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модель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анализируя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множество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примеров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и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пытаясь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найти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модель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минимизирующую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loss;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этот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процесс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называется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минимизацией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эмпирического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риска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ru-RU" sz="18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8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Loss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-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это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штраф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за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плохой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прогноз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.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То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есть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loss -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это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число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указывающее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насколько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плохое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предсказание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модели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было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на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одном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примере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.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Если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прогноз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модели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идеален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потери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ошибки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равны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нулю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; в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противном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случае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 loss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больше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нуля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.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Цель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обучения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модели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-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найти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набор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весов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и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смещений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которые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имеют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низкие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потери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в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среднем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по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всем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примерам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. </a:t>
            </a:r>
            <a:endParaRPr lang="ru-RU" sz="18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8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Наиболее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часто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используемой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является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квадратичная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функция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потерь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18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(</a:t>
            </a:r>
            <a:r>
              <a:rPr lang="en-US" sz="1800" b="1" i="0" dirty="0">
                <a:solidFill>
                  <a:schemeClr val="accent2">
                    <a:lumMod val="50000"/>
                  </a:schemeClr>
                </a:solidFill>
                <a:effectLst/>
              </a:rPr>
              <a:t>L</a:t>
            </a:r>
            <a:r>
              <a:rPr lang="en-US" sz="1800" b="1" i="0" baseline="-25000" dirty="0">
                <a:solidFill>
                  <a:schemeClr val="accent2">
                    <a:lumMod val="50000"/>
                  </a:schemeClr>
                </a:solidFill>
                <a:effectLst/>
              </a:rPr>
              <a:t>2</a:t>
            </a:r>
            <a:r>
              <a:rPr lang="en-US" sz="1800" b="0" i="0" dirty="0">
                <a:solidFill>
                  <a:schemeClr val="accent2">
                    <a:lumMod val="50000"/>
                  </a:schemeClr>
                </a:solidFill>
                <a:effectLst/>
              </a:rPr>
              <a:t>-норма)</a:t>
            </a:r>
            <a:endParaRPr lang="en-US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514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2">
            <a:extLst>
              <a:ext uri="{FF2B5EF4-FFF2-40B4-BE49-F238E27FC236}">
                <a16:creationId xmlns:a16="http://schemas.microsoft.com/office/drawing/2014/main" id="{0FC6B0EF-A826-42F3-0E67-D53D947C20BE}"/>
              </a:ext>
            </a:extLst>
          </p:cNvPr>
          <p:cNvSpPr/>
          <p:nvPr/>
        </p:nvSpPr>
        <p:spPr>
          <a:xfrm>
            <a:off x="220538" y="513304"/>
            <a:ext cx="111127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Обучение и функция потерь (</a:t>
            </a:r>
            <a:r>
              <a:rPr lang="en-US" sz="2800" b="1" dirty="0"/>
              <a:t>Loss function)</a:t>
            </a:r>
          </a:p>
          <a:p>
            <a:endParaRPr lang="en-US" sz="2800" b="1" dirty="0"/>
          </a:p>
          <a:p>
            <a:r>
              <a:rPr lang="ru-RU" sz="2800" dirty="0"/>
              <a:t>Наиболее часто используемой является </a:t>
            </a:r>
            <a:r>
              <a:rPr lang="ru-RU" sz="2800" b="1" dirty="0"/>
              <a:t>квадратичная функция потерь </a:t>
            </a:r>
            <a:r>
              <a:rPr lang="ru-RU" sz="2800" b="0" i="0" dirty="0">
                <a:effectLst/>
              </a:rPr>
              <a:t>(</a:t>
            </a:r>
            <a:r>
              <a:rPr lang="ru-RU" sz="2800" b="1" i="0" dirty="0">
                <a:effectLst/>
              </a:rPr>
              <a:t>L</a:t>
            </a:r>
            <a:r>
              <a:rPr lang="ru-RU" sz="2800" b="1" i="0" baseline="-25000" dirty="0">
                <a:effectLst/>
              </a:rPr>
              <a:t>2</a:t>
            </a:r>
            <a:r>
              <a:rPr lang="ru-RU" sz="2800" b="0" i="0" dirty="0">
                <a:effectLst/>
              </a:rPr>
              <a:t>-норма)</a:t>
            </a:r>
            <a:endParaRPr lang="en-US" sz="2800" dirty="0"/>
          </a:p>
        </p:txBody>
      </p:sp>
      <p:sp>
        <p:nvSpPr>
          <p:cNvPr id="6" name="Прямоугольник 4">
            <a:extLst>
              <a:ext uri="{FF2B5EF4-FFF2-40B4-BE49-F238E27FC236}">
                <a16:creationId xmlns:a16="http://schemas.microsoft.com/office/drawing/2014/main" id="{AE8FC997-E79E-F74D-04D1-F9802F96F8FC}"/>
              </a:ext>
            </a:extLst>
          </p:cNvPr>
          <p:cNvSpPr/>
          <p:nvPr/>
        </p:nvSpPr>
        <p:spPr>
          <a:xfrm>
            <a:off x="320030" y="3617137"/>
            <a:ext cx="111127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8AB6E3C-9026-CBB2-415E-CE936A0641FA}"/>
                  </a:ext>
                </a:extLst>
              </p:cNvPr>
              <p:cNvSpPr/>
              <p:nvPr/>
            </p:nvSpPr>
            <p:spPr>
              <a:xfrm>
                <a:off x="2297171" y="2206567"/>
                <a:ext cx="9787779" cy="1714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= </a:t>
                </a:r>
                <a:r>
                  <a:rPr lang="ru-RU" sz="3200" dirty="0"/>
                  <a:t>квадрат разницы между меткой и предсказанием</a:t>
                </a:r>
              </a:p>
              <a:p>
                <a:r>
                  <a:rPr lang="en-US" sz="32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sz="3200" dirty="0" smtClean="0"/>
                          <m:t>observation</m:t>
                        </m:r>
                        <m:r>
                          <m:rPr>
                            <m:nor/>
                          </m:rPr>
                          <a:rPr lang="en-US" sz="3200" dirty="0" smtClean="0"/>
                          <m:t> − </m:t>
                        </m:r>
                        <m:r>
                          <m:rPr>
                            <m:nor/>
                          </m:rPr>
                          <a:rPr lang="en-US" sz="3200" dirty="0" smtClean="0"/>
                          <m:t>prediction</m:t>
                        </m:r>
                        <m:r>
                          <m:rPr>
                            <m:nor/>
                          </m:rPr>
                          <a:rPr lang="en-US" sz="320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sz="3200" dirty="0" smtClean="0"/>
                          <m:t>x</m:t>
                        </m:r>
                        <m:r>
                          <m:rPr>
                            <m:nor/>
                          </m:rPr>
                          <a:rPr lang="en-US" sz="3200" dirty="0" smtClean="0"/>
                          <m:t>))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3200" dirty="0" smtClean="0"/>
                          <m:t>2</m:t>
                        </m:r>
                      </m:sup>
                    </m:sSup>
                  </m:oMath>
                </a14:m>
                <a:endParaRPr lang="en-US" sz="3200" dirty="0"/>
              </a:p>
              <a:p>
                <a:r>
                  <a:rPr lang="en-US" sz="32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sz="3200" dirty="0" smtClean="0"/>
                          <m:t>y</m:t>
                        </m:r>
                        <m:r>
                          <m:rPr>
                            <m:nor/>
                          </m:rPr>
                          <a:rPr lang="en-US" sz="3200" dirty="0" smtClean="0"/>
                          <m:t> − </m:t>
                        </m:r>
                        <m:r>
                          <m:rPr>
                            <m:nor/>
                          </m:rPr>
                          <a:rPr lang="en-US" sz="3200" dirty="0" smtClean="0"/>
                          <m:t>y</m:t>
                        </m:r>
                        <m:r>
                          <m:rPr>
                            <m:nor/>
                          </m:rPr>
                          <a:rPr lang="en-US" sz="3200" dirty="0" smtClean="0"/>
                          <m:t>′)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3200" dirty="0" smtClean="0"/>
                          <m:t>2</m:t>
                        </m:r>
                      </m:sup>
                    </m:sSup>
                  </m:oMath>
                </a14:m>
                <a:endParaRPr lang="ru-RU" sz="3200" dirty="0"/>
              </a:p>
            </p:txBody>
          </p:sp>
        </mc:Choice>
        <mc:Fallback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8AB6E3C-9026-CBB2-415E-CE936A064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171" y="2206567"/>
                <a:ext cx="9787779" cy="1714187"/>
              </a:xfrm>
              <a:prstGeom prst="rect">
                <a:avLst/>
              </a:prstGeom>
              <a:blipFill>
                <a:blip r:embed="rId2"/>
                <a:stretch>
                  <a:fillRect l="-1620" t="-4982" b="-13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906D595-87C0-5C6E-15C3-7455B2A1BB08}"/>
              </a:ext>
            </a:extLst>
          </p:cNvPr>
          <p:cNvSpPr/>
          <p:nvPr/>
        </p:nvSpPr>
        <p:spPr>
          <a:xfrm>
            <a:off x="320030" y="3920754"/>
            <a:ext cx="1162590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Преимуществом квадратичной функции потерь являются инвариантность к знаку - значение функции всегда положительно. Т.е. независимо от знака ошибки результат будет один и тот же. Квадратичная функция потерь используется в моделях, параметры которых оцениваются на основе метода наименьших квадратов, например линейной регрессии.</a:t>
            </a:r>
          </a:p>
        </p:txBody>
      </p:sp>
    </p:spTree>
    <p:extLst>
      <p:ext uri="{BB962C8B-B14F-4D97-AF65-F5344CB8AC3E}">
        <p14:creationId xmlns:p14="http://schemas.microsoft.com/office/powerpoint/2010/main" val="930876227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69AFF4-BB30-4BA0-AD22-82CC3C43276B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71af3243-3dd4-4a8d-8c0d-dd76da1f02a5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16c05727-aa75-4e4a-9b5f-8a80a116589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«Дивиденд» для ИТ-бизнеса</Template>
  <TotalTime>2893</TotalTime>
  <Words>2631</Words>
  <Application>Microsoft Office PowerPoint</Application>
  <PresentationFormat>Widescreen</PresentationFormat>
  <Paragraphs>251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85" baseType="lpstr">
      <vt:lpstr>-apple-system</vt:lpstr>
      <vt:lpstr>Arial</vt:lpstr>
      <vt:lpstr>Calibri</vt:lpstr>
      <vt:lpstr>Calibri (основной текст)</vt:lpstr>
      <vt:lpstr>Cambria Math</vt:lpstr>
      <vt:lpstr>CMMI10</vt:lpstr>
      <vt:lpstr>CMMI9</vt:lpstr>
      <vt:lpstr>CMSS10</vt:lpstr>
      <vt:lpstr>CMSSI10</vt:lpstr>
      <vt:lpstr>CMSSI9</vt:lpstr>
      <vt:lpstr>Corbel</vt:lpstr>
      <vt:lpstr>Gill Sans MT</vt:lpstr>
      <vt:lpstr>SFSS0600</vt:lpstr>
      <vt:lpstr>SFSS0700</vt:lpstr>
      <vt:lpstr>SFSS0900</vt:lpstr>
      <vt:lpstr>SFSS1000</vt:lpstr>
      <vt:lpstr>SFSX1000</vt:lpstr>
      <vt:lpstr>Times New Roman</vt:lpstr>
      <vt:lpstr>Wingdings</vt:lpstr>
      <vt:lpstr>Wingdings 2</vt:lpstr>
      <vt:lpstr>Дивиденд</vt:lpstr>
      <vt:lpstr>Основы обработки временных рядов алгоритмами МЛ и ИИ</vt:lpstr>
      <vt:lpstr>Посещаемость</vt:lpstr>
      <vt:lpstr>Градиентный спуск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Градиент</vt:lpstr>
      <vt:lpstr>PowerPoint Presentation</vt:lpstr>
      <vt:lpstr>Стохастический градиентный спуск</vt:lpstr>
      <vt:lpstr>PowerPoint Presentation</vt:lpstr>
      <vt:lpstr>проблемы</vt:lpstr>
      <vt:lpstr>проблемы</vt:lpstr>
      <vt:lpstr>Локальный минимум</vt:lpstr>
      <vt:lpstr>Седловые точки</vt:lpstr>
      <vt:lpstr>Улучшенная оптимизация </vt:lpstr>
      <vt:lpstr>SGD + Momentum </vt:lpstr>
      <vt:lpstr>SGD + Momentum </vt:lpstr>
      <vt:lpstr>Nesterov Accelerated Gradient</vt:lpstr>
      <vt:lpstr>PowerPoint Presentation</vt:lpstr>
      <vt:lpstr>AdaGrad </vt:lpstr>
      <vt:lpstr>PowerPoint Presentation</vt:lpstr>
      <vt:lpstr>PowerPoint Presentation</vt:lpstr>
      <vt:lpstr>RMSProp </vt:lpstr>
      <vt:lpstr>PowerPoint Presentation</vt:lpstr>
      <vt:lpstr>Adam </vt:lpstr>
      <vt:lpstr>PowerPoint Presentation</vt:lpstr>
      <vt:lpstr>PowerPoint Presentation</vt:lpstr>
      <vt:lpstr>Функция потерь на примере регрессии</vt:lpstr>
      <vt:lpstr>PowerPoint Presentation</vt:lpstr>
      <vt:lpstr>Линейная регрессия</vt:lpstr>
      <vt:lpstr>Линейная регрессия - примеры</vt:lpstr>
      <vt:lpstr>Метод наименьших квадратов</vt:lpstr>
      <vt:lpstr>Метод наименьших квадратов</vt:lpstr>
      <vt:lpstr>Измерение ошибки в задачах регрессии</vt:lpstr>
      <vt:lpstr>Измерение ошибки в задачах регрессии</vt:lpstr>
      <vt:lpstr>Измерение ошибки в задачах регрессии</vt:lpstr>
      <vt:lpstr>Измерение ошибки в задачах регрессии</vt:lpstr>
      <vt:lpstr>Многомерная регрессия</vt:lpstr>
      <vt:lpstr>Регрессия, линейная по параметрам</vt:lpstr>
      <vt:lpstr>Регрессия, линейная по параметрам</vt:lpstr>
      <vt:lpstr>Полиномиальная регрессия</vt:lpstr>
      <vt:lpstr>Значения RMSE</vt:lpstr>
      <vt:lpstr>Значения коэффициентов</vt:lpstr>
      <vt:lpstr>L2- Регуляризация (гребневая регрессия)</vt:lpstr>
      <vt:lpstr>L2- регуляризация</vt:lpstr>
      <vt:lpstr>Коэффициенты гребневой регресcии</vt:lpstr>
      <vt:lpstr>L1- регуляризация (Lasso)</vt:lpstr>
      <vt:lpstr>Пример использования гребневой Регрессии</vt:lpstr>
      <vt:lpstr>Пример использования Lasso</vt:lpstr>
      <vt:lpstr>Стандартизация данных</vt:lpstr>
      <vt:lpstr>to be continued.....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обработки временных рядов алгоритмами машинного обучения  и искусственного интеллекта</dc:title>
  <dc:creator>Марина Барулина</dc:creator>
  <cp:lastModifiedBy>Марина Барулина</cp:lastModifiedBy>
  <cp:revision>505</cp:revision>
  <dcterms:created xsi:type="dcterms:W3CDTF">2023-09-20T17:09:19Z</dcterms:created>
  <dcterms:modified xsi:type="dcterms:W3CDTF">2023-11-10T07:43:34Z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